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89435" autoAdjust="0"/>
  </p:normalViewPr>
  <p:slideViewPr>
    <p:cSldViewPr snapToGrid="0" snapToObjects="1">
      <p:cViewPr varScale="1">
        <p:scale>
          <a:sx n="78" d="100"/>
          <a:sy n="78" d="100"/>
        </p:scale>
        <p:origin x="806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128" y="69908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400" b="1" dirty="0" smtClean="0"/>
              <a:t/>
            </a:r>
            <a:br>
              <a:rPr lang="en-US" sz="1400" b="1" dirty="0" smtClean="0"/>
            </a:br>
            <a:r>
              <a:rPr lang="en-US" sz="1800" b="1" dirty="0" smtClean="0"/>
              <a:t>		</a:t>
            </a:r>
            <a:r>
              <a:rPr lang="en-US" sz="1800" b="1" dirty="0"/>
              <a:t/>
            </a:r>
            <a:br>
              <a:rPr lang="en-US" sz="1800" b="1" dirty="0"/>
            </a:br>
            <a:r>
              <a:rPr lang="en-US" sz="1800" b="1" dirty="0" smtClean="0"/>
              <a:t>Shirley Heath	         </a:t>
            </a:r>
            <a:r>
              <a:rPr lang="en-US" sz="1400" b="1" dirty="0"/>
              <a:t>C</a:t>
            </a:r>
            <a:r>
              <a:rPr lang="en-US" sz="1400" b="1" dirty="0" smtClean="0"/>
              <a:t>ommitment to God (Christianity) |  Year 5|Summer 2</a:t>
            </a:r>
            <a:endParaRPr lang="en-US" sz="14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1047162"/>
              </p:ext>
            </p:extLst>
          </p:nvPr>
        </p:nvGraphicFramePr>
        <p:xfrm>
          <a:off x="274409" y="973178"/>
          <a:ext cx="521970" cy="1743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9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3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9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-21484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7182803"/>
              </p:ext>
            </p:extLst>
          </p:nvPr>
        </p:nvGraphicFramePr>
        <p:xfrm>
          <a:off x="2603505" y="535972"/>
          <a:ext cx="2953740" cy="514619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53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9998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Knowledge</a:t>
                      </a:r>
                      <a:r>
                        <a:rPr lang="en-GB" altLang="en-GB" baseline="0" dirty="0" smtClean="0"/>
                        <a:t> 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97578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baseline="0" dirty="0" smtClean="0"/>
                        <a:t>How Christians show commitment to God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follow the ten commandments.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say the Lord’s Prayer. 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attend church every </a:t>
                      </a:r>
                      <a:r>
                        <a:rPr lang="en-GB" sz="1200" baseline="0" dirty="0" smtClean="0"/>
                        <a:t>week</a:t>
                      </a:r>
                      <a:endParaRPr lang="en-GB" sz="12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take holy communion.</a:t>
                      </a:r>
                    </a:p>
                    <a:p>
                      <a:r>
                        <a:rPr lang="en-GB" sz="1200" baseline="0" dirty="0" smtClean="0"/>
                        <a:t>The </a:t>
                      </a:r>
                      <a:r>
                        <a:rPr lang="en-GB" sz="1200" baseline="0" dirty="0" smtClean="0"/>
                        <a:t>bible states ‘</a:t>
                      </a:r>
                      <a:r>
                        <a:rPr lang="en-GB" sz="1200" b="1" baseline="0" dirty="0" smtClean="0"/>
                        <a:t>Love your neighbour as yourself’. </a:t>
                      </a:r>
                      <a:r>
                        <a:rPr lang="en-GB" sz="1200" baseline="0" dirty="0" smtClean="0"/>
                        <a:t>If a Christian is committed to God they will </a:t>
                      </a:r>
                      <a:r>
                        <a:rPr lang="en-GB" sz="1200" baseline="0" dirty="0" smtClean="0"/>
                        <a:t>show love</a:t>
                      </a:r>
                      <a:r>
                        <a:rPr lang="en-GB" sz="1200" baseline="0" dirty="0" smtClean="0"/>
                        <a:t>, joy, peace, patience, kindness, gentleness, faithfulness and self control.   Not jealousy or conceitedness</a:t>
                      </a:r>
                    </a:p>
                    <a:p>
                      <a:r>
                        <a:rPr lang="en-GB" sz="1200" b="1" baseline="0" dirty="0" smtClean="0"/>
                        <a:t>Important Christian people</a:t>
                      </a:r>
                    </a:p>
                    <a:p>
                      <a:r>
                        <a:rPr lang="en-GB" sz="1200" baseline="0" dirty="0" smtClean="0"/>
                        <a:t>Famous Christians such as Martin Luther King and Mother Teresa dedicated their lives to helping others to show their commitment to God. </a:t>
                      </a:r>
                    </a:p>
                    <a:p>
                      <a:r>
                        <a:rPr lang="en-GB" sz="1200" b="1" baseline="0" dirty="0" smtClean="0"/>
                        <a:t>Christian Aid week</a:t>
                      </a:r>
                    </a:p>
                    <a:p>
                      <a:r>
                        <a:rPr lang="en-GB" sz="1200" baseline="0" dirty="0" smtClean="0"/>
                        <a:t>Christian Aid is a Christian charity. During Christian Aid week each May, money is raised around the world to help families to overcome poverty. </a:t>
                      </a:r>
                    </a:p>
                    <a:p>
                      <a:r>
                        <a:rPr lang="en-GB" sz="1200" b="1" baseline="0" dirty="0" smtClean="0"/>
                        <a:t>Difficult choices</a:t>
                      </a:r>
                    </a:p>
                    <a:p>
                      <a:r>
                        <a:rPr lang="en-GB" sz="1200" b="0" baseline="0" dirty="0" smtClean="0"/>
                        <a:t>Sometimes we have situations where we have to make a choice between 2 or more options.  Is it okay to tell lies if we are protecting someone/something?   </a:t>
                      </a:r>
                      <a:endParaRPr lang="en-GB" sz="1200" b="1" baseline="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1937739"/>
              </p:ext>
            </p:extLst>
          </p:nvPr>
        </p:nvGraphicFramePr>
        <p:xfrm>
          <a:off x="5648192" y="535972"/>
          <a:ext cx="4218756" cy="624787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2057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59818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4394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977324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Ten</a:t>
                      </a:r>
                      <a:r>
                        <a:rPr lang="en-GB" sz="1300" baseline="0" dirty="0" smtClean="0"/>
                        <a:t> </a:t>
                      </a:r>
                      <a:r>
                        <a:rPr lang="en-GB" sz="1300" baseline="0" dirty="0" smtClean="0"/>
                        <a:t>commandments</a:t>
                      </a:r>
                    </a:p>
                    <a:p>
                      <a:endParaRPr lang="en-GB" sz="13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/>
                        <a:t>A list of religious rules that Christians have to follow. They</a:t>
                      </a:r>
                      <a:r>
                        <a:rPr lang="en-GB" sz="1300" baseline="0" dirty="0" smtClean="0"/>
                        <a:t> were written on pillars of stone and brought down from Mount Sinai by Moses. </a:t>
                      </a:r>
                      <a:endParaRPr lang="en-GB" sz="1300" baseline="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29821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Lies</a:t>
                      </a:r>
                      <a:endParaRPr lang="en-GB" sz="13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/>
                        <a:t>Not telling the truth on purpose. Not being honest.</a:t>
                      </a:r>
                      <a:r>
                        <a:rPr lang="en-GB" sz="1300" baseline="0" dirty="0" smtClean="0"/>
                        <a:t> </a:t>
                      </a:r>
                      <a:endParaRPr lang="en-GB" sz="13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888957"/>
                  </a:ext>
                </a:extLst>
              </a:tr>
              <a:tr h="781859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Neighbour</a:t>
                      </a:r>
                      <a:endParaRPr lang="en-GB" sz="13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/>
                        <a:t>Your neighbour means important</a:t>
                      </a:r>
                      <a:r>
                        <a:rPr lang="en-GB" sz="1300" baseline="0" dirty="0" smtClean="0"/>
                        <a:t> </a:t>
                      </a:r>
                      <a:r>
                        <a:rPr lang="en-GB" sz="1300" dirty="0" smtClean="0"/>
                        <a:t>people in</a:t>
                      </a:r>
                      <a:r>
                        <a:rPr lang="en-GB" sz="1300" baseline="0" dirty="0" smtClean="0"/>
                        <a:t> your life – Immediate family, extended family, friends, community. </a:t>
                      </a:r>
                      <a:endParaRPr lang="en-GB" sz="13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76800942"/>
                  </a:ext>
                </a:extLst>
              </a:tr>
              <a:tr h="299231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Commitment</a:t>
                      </a:r>
                      <a:endParaRPr lang="en-GB" sz="13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Is dedicating yourself to something.</a:t>
                      </a:r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90930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Dedicate</a:t>
                      </a:r>
                      <a:endParaRPr lang="en-GB" sz="13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Give time or effort to a particular task or purpose.</a:t>
                      </a:r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673532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Dilemma</a:t>
                      </a:r>
                      <a:endParaRPr lang="en-GB" sz="13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A situation in which a difficult choice has to be made</a:t>
                      </a:r>
                      <a:r>
                        <a:rPr lang="en-GB" sz="1300" baseline="0" dirty="0" smtClean="0"/>
                        <a:t> between 2 or more options.</a:t>
                      </a:r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1049465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Holy Communion</a:t>
                      </a:r>
                      <a:endParaRPr lang="en-GB" sz="13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300" dirty="0" smtClean="0"/>
                        <a:t>A Christian activity where bread and wine are consumed to remember Jesus’ death on the cross.  The wine represents</a:t>
                      </a:r>
                      <a:r>
                        <a:rPr lang="en-GB" sz="1300" baseline="0" dirty="0" smtClean="0"/>
                        <a:t> his blood.  The bread represents his body.</a:t>
                      </a:r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86394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The Lord’s prayer</a:t>
                      </a:r>
                      <a:endParaRPr lang="en-GB" sz="13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This is a Christian prayer that Jesus taught his disciples as a way of praying.</a:t>
                      </a:r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673532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Community</a:t>
                      </a:r>
                      <a:endParaRPr lang="en-GB" sz="13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A group</a:t>
                      </a:r>
                      <a:r>
                        <a:rPr lang="en-GB" sz="1300" baseline="0" dirty="0" smtClean="0"/>
                        <a:t> of people living in the same place and having</a:t>
                      </a:r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61875082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6550" y="1751298"/>
            <a:ext cx="1206008" cy="13469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96" y="1759270"/>
            <a:ext cx="1228682" cy="129659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4687" y="320283"/>
            <a:ext cx="1411296" cy="114295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2714" y="957709"/>
            <a:ext cx="1219896" cy="60119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3945" y="5173994"/>
            <a:ext cx="2165346" cy="156800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196" y="3617453"/>
            <a:ext cx="2547204" cy="141905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941534" y="283786"/>
            <a:ext cx="74463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 smtClean="0"/>
              <a:t>We are learning to understand how </a:t>
            </a:r>
            <a:r>
              <a:rPr lang="en-GB" sz="1200" dirty="0"/>
              <a:t>C</a:t>
            </a:r>
            <a:r>
              <a:rPr lang="en-GB" sz="1200" dirty="0" smtClean="0"/>
              <a:t>hristians show their commitment to God and to evaluate if there is a best way</a:t>
            </a:r>
            <a:r>
              <a:rPr lang="en-GB" sz="1400" dirty="0" smtClean="0"/>
              <a:t>. </a:t>
            </a:r>
            <a:endParaRPr lang="en-GB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203475" y="2980028"/>
            <a:ext cx="14171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Mother Teresa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313798" y="3002196"/>
            <a:ext cx="12554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Martin </a:t>
            </a:r>
          </a:p>
          <a:p>
            <a:r>
              <a:rPr lang="en-GB" dirty="0" smtClean="0"/>
              <a:t>Luther King</a:t>
            </a:r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71345" y="5520564"/>
            <a:ext cx="2439751" cy="126328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798466" y="5520564"/>
            <a:ext cx="8481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Church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5676</TotalTime>
  <Words>344</Words>
  <Application>Microsoft Office PowerPoint</Application>
  <PresentationFormat>A4 Paper (210x297 mm)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    Shirley Heath          Commitment to God (Christianity) |  Year 5|Summer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Leanne Taylor</cp:lastModifiedBy>
  <cp:revision>132</cp:revision>
  <cp:lastPrinted>2022-05-03T08:14:15Z</cp:lastPrinted>
  <dcterms:created xsi:type="dcterms:W3CDTF">2017-10-15T20:56:30Z</dcterms:created>
  <dcterms:modified xsi:type="dcterms:W3CDTF">2023-05-05T09:19:19Z</dcterms:modified>
</cp:coreProperties>
</file>