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71" autoAdjust="0"/>
    <p:restoredTop sz="94627"/>
  </p:normalViewPr>
  <p:slideViewPr>
    <p:cSldViewPr snapToGrid="0" snapToObjects="1">
      <p:cViewPr>
        <p:scale>
          <a:sx n="75" d="100"/>
          <a:sy n="75" d="100"/>
        </p:scale>
        <p:origin x="734" y="230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3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40287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21" tIns="45661" rIns="91321" bIns="45661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3"/>
            <a:ext cx="5439410" cy="3909863"/>
          </a:xfrm>
          <a:prstGeom prst="rect">
            <a:avLst/>
          </a:prstGeom>
        </p:spPr>
        <p:txBody>
          <a:bodyPr vert="horz" lIns="91321" tIns="45661" rIns="91321" bIns="45661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3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	Photo Frames  |  Year 3 | Autumn 2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6840141"/>
              </p:ext>
            </p:extLst>
          </p:nvPr>
        </p:nvGraphicFramePr>
        <p:xfrm>
          <a:off x="4308764" y="430772"/>
          <a:ext cx="5389417" cy="3144161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766916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3622501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28210"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KEY VOCABULARY</a:t>
                      </a:r>
                      <a:endParaRPr lang="en-US" sz="24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27985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Free-standing structure</a:t>
                      </a:r>
                      <a:endParaRPr lang="en-GB" sz="1400" b="1"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An object which </a:t>
                      </a:r>
                      <a:r>
                        <a:rPr lang="en-US" sz="1200" dirty="0" smtClean="0"/>
                        <a:t>stands up on its own, without support or attachments</a:t>
                      </a:r>
                      <a:endParaRPr lang="en-GB" sz="1200" dirty="0"/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52798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/>
                        <a:t>Stable 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/>
                        <a:t>Fixed in one position</a:t>
                      </a:r>
                      <a:r>
                        <a:rPr lang="en-US" sz="1200" baseline="0" dirty="0" smtClean="0"/>
                        <a:t> -</a:t>
                      </a:r>
                      <a:r>
                        <a:rPr lang="en-US" sz="1200" dirty="0" smtClean="0"/>
                        <a:t> not likely to move, change or fall</a:t>
                      </a:r>
                      <a:endParaRPr lang="en-GB" sz="1200" dirty="0" smtClean="0"/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540883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Strengthen/reinforce</a:t>
                      </a:r>
                      <a:endParaRPr lang="en-GB" sz="1400" b="1"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To combine</a:t>
                      </a:r>
                      <a:r>
                        <a:rPr lang="en-GB" sz="1200" baseline="0" dirty="0" smtClean="0"/>
                        <a:t> one or more materials together in order to make something stronger</a:t>
                      </a:r>
                      <a:endParaRPr lang="en-GB" sz="1200" dirty="0"/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75794675"/>
                  </a:ext>
                </a:extLst>
              </a:tr>
              <a:tr h="579267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Component</a:t>
                      </a:r>
                      <a:endParaRPr lang="en-GB" sz="1400" b="1"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Different</a:t>
                      </a:r>
                      <a:r>
                        <a:rPr lang="en-GB" sz="1200" baseline="0" dirty="0" smtClean="0"/>
                        <a:t>, smaller parts which make up one whole object</a:t>
                      </a:r>
                      <a:endParaRPr lang="en-GB" sz="1200" dirty="0"/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76520154"/>
                  </a:ext>
                </a:extLst>
              </a:tr>
              <a:tr h="527985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Orientation</a:t>
                      </a:r>
                      <a:endParaRPr lang="en-GB" sz="1400" b="1"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The direction in which something faces,</a:t>
                      </a:r>
                      <a:r>
                        <a:rPr lang="en-GB" sz="1200" baseline="0" dirty="0" smtClean="0"/>
                        <a:t> for example landscape or portrait</a:t>
                      </a:r>
                      <a:endParaRPr lang="en-GB" sz="1200" dirty="0"/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70796219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7788095"/>
              </p:ext>
            </p:extLst>
          </p:nvPr>
        </p:nvGraphicFramePr>
        <p:xfrm>
          <a:off x="128488" y="430773"/>
          <a:ext cx="4045130" cy="26212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634440">
                  <a:extLst>
                    <a:ext uri="{9D8B030D-6E8A-4147-A177-3AD203B41FA5}">
                      <a16:colId xmlns:a16="http://schemas.microsoft.com/office/drawing/2014/main" val="4072785204"/>
                    </a:ext>
                  </a:extLst>
                </a:gridCol>
                <a:gridCol w="2410690">
                  <a:extLst>
                    <a:ext uri="{9D8B030D-6E8A-4147-A177-3AD203B41FA5}">
                      <a16:colId xmlns:a16="http://schemas.microsoft.com/office/drawing/2014/main" val="4101481291"/>
                    </a:ext>
                  </a:extLst>
                </a:gridCol>
              </a:tblGrid>
              <a:tr h="549530">
                <a:tc gridSpan="2"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KEY INDIVIDUAL</a:t>
                      </a:r>
                    </a:p>
                    <a:p>
                      <a:pPr algn="ctr"/>
                      <a:r>
                        <a:rPr lang="en-GB" sz="1600" dirty="0" smtClean="0"/>
                        <a:t>CHARLES</a:t>
                      </a:r>
                      <a:r>
                        <a:rPr lang="en-GB" sz="1600" baseline="0" dirty="0" smtClean="0"/>
                        <a:t> RENNIE MACKINTOSH</a:t>
                      </a:r>
                      <a:endParaRPr lang="en-GB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8140067"/>
                  </a:ext>
                </a:extLst>
              </a:tr>
              <a:tr h="179940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Mackintosh was born in 1868 in Glasgow. He was one of eleven children. Mackintosh worked as an architect designing buildings between 1895 and 1906.</a:t>
                      </a:r>
                    </a:p>
                    <a:p>
                      <a:pPr algn="ctr"/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 often worked with his wife, Margaret MacDonald. Together they designed everything from furniture to lights and wallpaper for some buildings.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3374359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378" y="1148039"/>
            <a:ext cx="1628562" cy="1904014"/>
          </a:xfrm>
          <a:prstGeom prst="rect">
            <a:avLst/>
          </a:prstGeom>
        </p:spPr>
      </p:pic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7192496"/>
              </p:ext>
            </p:extLst>
          </p:nvPr>
        </p:nvGraphicFramePr>
        <p:xfrm>
          <a:off x="5854408" y="3685421"/>
          <a:ext cx="3843773" cy="294984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843773">
                  <a:extLst>
                    <a:ext uri="{9D8B030D-6E8A-4147-A177-3AD203B41FA5}">
                      <a16:colId xmlns:a16="http://schemas.microsoft.com/office/drawing/2014/main" val="3314186916"/>
                    </a:ext>
                  </a:extLst>
                </a:gridCol>
              </a:tblGrid>
              <a:tr h="50281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DESIGN BRIEF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8643554"/>
                  </a:ext>
                </a:extLst>
              </a:tr>
              <a:tr h="2447033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Year</a:t>
                      </a:r>
                      <a:r>
                        <a:rPr lang="en-GB" sz="1400" baseline="0" dirty="0" smtClean="0"/>
                        <a:t> 3 parents are so proud of their children for making such a fantastic start to their new school! Wouldn’t it be lovely for them to have a wonderful new photo frame for them to display your new school photo?</a:t>
                      </a:r>
                    </a:p>
                    <a:p>
                      <a:r>
                        <a:rPr lang="en-GB" sz="1400" baseline="0" dirty="0" smtClean="0"/>
                        <a:t>Your challenge is to design a unique photo frame with stylish decoration. Your photo frame must: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 smtClean="0"/>
                        <a:t>Have space for a photo to be inserted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 smtClean="0"/>
                        <a:t>Stand up independently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 smtClean="0"/>
                        <a:t>Hold the decorations attached effectively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70660047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r="75898"/>
          <a:stretch/>
        </p:blipFill>
        <p:spPr>
          <a:xfrm>
            <a:off x="4315689" y="3685421"/>
            <a:ext cx="1396647" cy="138775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4"/>
          <a:srcRect l="24288" r="48413"/>
          <a:stretch/>
        </p:blipFill>
        <p:spPr>
          <a:xfrm>
            <a:off x="4412429" y="5160345"/>
            <a:ext cx="1487311" cy="1387752"/>
          </a:xfrm>
          <a:prstGeom prst="rect">
            <a:avLst/>
          </a:prstGeom>
        </p:spPr>
      </p:pic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6234716"/>
              </p:ext>
            </p:extLst>
          </p:nvPr>
        </p:nvGraphicFramePr>
        <p:xfrm>
          <a:off x="97378" y="3162542"/>
          <a:ext cx="4069314" cy="35770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9314">
                  <a:extLst>
                    <a:ext uri="{9D8B030D-6E8A-4147-A177-3AD203B41FA5}">
                      <a16:colId xmlns:a16="http://schemas.microsoft.com/office/drawing/2014/main" val="2470483369"/>
                    </a:ext>
                  </a:extLst>
                </a:gridCol>
              </a:tblGrid>
              <a:tr h="423938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KEY KNOWLEDGE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7593409"/>
                  </a:ext>
                </a:extLst>
              </a:tr>
              <a:tr h="1848039">
                <a:tc>
                  <a:txBody>
                    <a:bodyPr/>
                    <a:lstStyle/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free 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standing structure is a structure that stands on its own foundation or base without attachment to anything else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photo frame is freestanding structure that holds a photo for display, some have a mount and most have glass or plastic to hold the photo 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in, 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alongside a base to hold it up. 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389923"/>
                  </a:ext>
                </a:extLst>
              </a:tr>
              <a:tr h="104856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Key elements of free-standing structures including materials and </a:t>
                      </a:r>
                      <a:r>
                        <a:rPr lang="en-GB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that the </a:t>
                      </a: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different materials are different strengths. 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Choices made by the creator of the photo frame according to its qualities</a:t>
                      </a:r>
                      <a:r>
                        <a:rPr lang="en-GB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to fit a specific audience.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2059176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7726</TotalTime>
  <Words>315</Words>
  <Application>Microsoft Office PowerPoint</Application>
  <PresentationFormat>A4 Paper (210x297 mm)</PresentationFormat>
  <Paragraphs>28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Shirley Heath   Photo Frames  |  Year 3 | Autumn 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Emma Calvert</cp:lastModifiedBy>
  <cp:revision>85</cp:revision>
  <cp:lastPrinted>2021-11-05T13:30:30Z</cp:lastPrinted>
  <dcterms:created xsi:type="dcterms:W3CDTF">2017-10-15T20:56:30Z</dcterms:created>
  <dcterms:modified xsi:type="dcterms:W3CDTF">2022-09-29T12:30:26Z</dcterms:modified>
</cp:coreProperties>
</file>