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86496" autoAdjust="0"/>
  </p:normalViewPr>
  <p:slideViewPr>
    <p:cSldViewPr snapToGrid="0" snapToObjects="1">
      <p:cViewPr varScale="1">
        <p:scale>
          <a:sx n="88" d="100"/>
          <a:sy n="88" d="100"/>
        </p:scale>
        <p:origin x="1474" y="7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7/11/2024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                                  </a:t>
            </a:r>
            <a:r>
              <a:rPr lang="en-US" sz="1800" b="1" dirty="0" err="1" smtClean="0"/>
              <a:t>Moi</a:t>
            </a:r>
            <a:r>
              <a:rPr lang="en-US" sz="1800" b="1" dirty="0" smtClean="0"/>
              <a:t> | Year </a:t>
            </a:r>
            <a:r>
              <a:rPr lang="en-US" sz="1800" b="1" dirty="0"/>
              <a:t>3</a:t>
            </a:r>
            <a:r>
              <a:rPr lang="en-US" sz="1800" b="1" dirty="0" smtClean="0"/>
              <a:t>| Autumn 1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2891400"/>
              </p:ext>
            </p:extLst>
          </p:nvPr>
        </p:nvGraphicFramePr>
        <p:xfrm>
          <a:off x="5734595" y="535576"/>
          <a:ext cx="3874390" cy="378823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0512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969267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3352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–numbers and age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8409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1 </a:t>
                      </a:r>
                      <a:r>
                        <a:rPr lang="en-GB" sz="1600" dirty="0" err="1" smtClean="0"/>
                        <a:t>une</a:t>
                      </a:r>
                      <a:endParaRPr lang="en-GB" sz="1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6 six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8409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2 </a:t>
                      </a:r>
                      <a:r>
                        <a:rPr lang="en-GB" sz="1600" dirty="0" err="1" smtClean="0"/>
                        <a:t>deux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7 sept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8409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3 </a:t>
                      </a:r>
                      <a:r>
                        <a:rPr lang="en-GB" sz="1600" dirty="0" err="1" smtClean="0"/>
                        <a:t>trois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8 </a:t>
                      </a:r>
                      <a:r>
                        <a:rPr lang="en-GB" sz="1600" dirty="0" err="1" smtClean="0"/>
                        <a:t>huit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840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4 </a:t>
                      </a:r>
                      <a:r>
                        <a:rPr lang="en-GB" sz="1600" dirty="0" err="1" smtClean="0"/>
                        <a:t>quatre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9 </a:t>
                      </a:r>
                      <a:r>
                        <a:rPr lang="en-GB" sz="1600" dirty="0" err="1" smtClean="0"/>
                        <a:t>neuf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8409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5 cinq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10 dix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840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err="1" smtClean="0"/>
                        <a:t>J’ai</a:t>
                      </a:r>
                      <a:r>
                        <a:rPr lang="en-US" sz="1600" dirty="0" smtClean="0"/>
                        <a:t> ...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I have ...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84099"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Quel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âge</a:t>
                      </a:r>
                      <a:r>
                        <a:rPr lang="en-US" sz="1600" dirty="0" smtClean="0"/>
                        <a:t> as-</a:t>
                      </a:r>
                      <a:r>
                        <a:rPr lang="en-US" sz="1600" dirty="0" err="1" smtClean="0"/>
                        <a:t>tu</a:t>
                      </a:r>
                      <a:r>
                        <a:rPr lang="en-US" sz="1600" dirty="0" smtClean="0"/>
                        <a:t>?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How old are you?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  <a:tr h="7261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err="1" smtClean="0"/>
                        <a:t>J’ai</a:t>
                      </a:r>
                      <a:r>
                        <a:rPr lang="en-US" sz="1600" dirty="0" smtClean="0"/>
                        <a:t> sept/</a:t>
                      </a:r>
                      <a:r>
                        <a:rPr lang="en-US" sz="1600" dirty="0" err="1" smtClean="0"/>
                        <a:t>huit</a:t>
                      </a:r>
                      <a:r>
                        <a:rPr lang="en-US" sz="1600" dirty="0" smtClean="0"/>
                        <a:t> ans.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I’m seven/eight years old.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83274761"/>
                  </a:ext>
                </a:extLst>
              </a:tr>
            </a:tbl>
          </a:graphicData>
        </a:graphic>
      </p:graphicFrame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0721334"/>
              </p:ext>
            </p:extLst>
          </p:nvPr>
        </p:nvGraphicFramePr>
        <p:xfrm>
          <a:off x="307975" y="491264"/>
          <a:ext cx="4329340" cy="518812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14025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89087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882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 basic greetings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81082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Bonjour!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Hello!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077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Salut</a:t>
                      </a:r>
                      <a:r>
                        <a:rPr lang="en-GB" sz="1600" dirty="0" smtClean="0"/>
                        <a:t>!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Hi!/Bye!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Ça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va</a:t>
                      </a:r>
                      <a:r>
                        <a:rPr lang="en-GB" sz="1600" dirty="0" smtClean="0"/>
                        <a:t>?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How are you?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Ça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va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bien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I’m fine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4215702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Ça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va</a:t>
                      </a:r>
                      <a:r>
                        <a:rPr lang="en-GB" sz="1600" dirty="0" smtClean="0"/>
                        <a:t> mal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I’m not</a:t>
                      </a:r>
                      <a:r>
                        <a:rPr lang="en-GB" sz="1600" baseline="0" dirty="0" smtClean="0"/>
                        <a:t> very well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39561522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Et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baseline="0" dirty="0" err="1" smtClean="0"/>
                        <a:t>toi</a:t>
                      </a:r>
                      <a:r>
                        <a:rPr lang="en-GB" sz="1600" baseline="0" dirty="0" smtClean="0"/>
                        <a:t>?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And you?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5512804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Au revoir!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Goodbye!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462370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Monsieur/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Madame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Mr/Sir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Mrs/Miss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526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Oui</a:t>
                      </a:r>
                      <a:endParaRPr lang="en-GB" sz="16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non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Yes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no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  <a:tr h="4180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Je </a:t>
                      </a:r>
                      <a:r>
                        <a:rPr lang="en-GB" sz="1600" dirty="0" err="1" smtClean="0"/>
                        <a:t>m’appelle</a:t>
                      </a:r>
                      <a:r>
                        <a:rPr lang="en-GB" sz="1600" dirty="0" smtClean="0"/>
                        <a:t>…..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My name is ...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5192072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Comment </a:t>
                      </a:r>
                      <a:r>
                        <a:rPr lang="en-GB" sz="1600" dirty="0" err="1" smtClean="0"/>
                        <a:t>tu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t’appelles</a:t>
                      </a:r>
                      <a:r>
                        <a:rPr lang="en-GB" sz="1600" dirty="0" smtClean="0"/>
                        <a:t>?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What’s your name?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34787661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voici</a:t>
                      </a:r>
                      <a:r>
                        <a:rPr lang="en-GB" sz="1600" dirty="0" smtClean="0"/>
                        <a:t> ...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here is ...</a:t>
                      </a:r>
                      <a:endParaRPr lang="en-GB" sz="1600" i="1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71658377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9538770"/>
              </p:ext>
            </p:extLst>
          </p:nvPr>
        </p:nvGraphicFramePr>
        <p:xfrm>
          <a:off x="5734595" y="4521683"/>
          <a:ext cx="3874390" cy="222122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6157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01281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9547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r>
                        <a:rPr lang="en-US" sz="1800" baseline="0" dirty="0" smtClean="0"/>
                        <a:t> – family members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4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mon </a:t>
                      </a:r>
                      <a:r>
                        <a:rPr lang="en-US" sz="1600" dirty="0" err="1" smtClean="0"/>
                        <a:t>père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my father 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4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ma </a:t>
                      </a:r>
                      <a:r>
                        <a:rPr lang="en-US" sz="1600" dirty="0" err="1" smtClean="0"/>
                        <a:t>mère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my mother 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446024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mon frère 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my brother</a:t>
                      </a:r>
                      <a:endParaRPr lang="en-GB" sz="1600" i="0" dirty="0" smtClean="0"/>
                    </a:p>
                    <a:p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446024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ma </a:t>
                      </a:r>
                      <a:r>
                        <a:rPr lang="en-US" sz="1600" dirty="0" err="1" smtClean="0"/>
                        <a:t>sœur</a:t>
                      </a:r>
                      <a:r>
                        <a:rPr lang="en-US" sz="1600" dirty="0" smtClean="0"/>
                        <a:t> 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my sister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38667326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315" y="1431627"/>
            <a:ext cx="1073053" cy="116777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734595" y="3200400"/>
            <a:ext cx="3879668" cy="88827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07975" y="3942806"/>
            <a:ext cx="4329340" cy="762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307975" y="855951"/>
            <a:ext cx="4329340" cy="33508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307975" y="3085327"/>
            <a:ext cx="4329340" cy="33508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3968833" y="5341157"/>
            <a:ext cx="1573994" cy="1360092"/>
          </a:xfrm>
          <a:prstGeom prst="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u="sng" dirty="0" smtClean="0">
                <a:solidFill>
                  <a:schemeClr val="tx1"/>
                </a:solidFill>
              </a:rPr>
              <a:t>Phonics </a:t>
            </a:r>
            <a:r>
              <a:rPr lang="en-GB" sz="1600" b="1" u="sng">
                <a:solidFill>
                  <a:schemeClr val="tx1"/>
                </a:solidFill>
              </a:rPr>
              <a:t>Focus</a:t>
            </a:r>
            <a:r>
              <a:rPr lang="en-GB" sz="1600" b="1" u="sng" smtClean="0">
                <a:solidFill>
                  <a:schemeClr val="tx1"/>
                </a:solidFill>
              </a:rPr>
              <a:t>:</a:t>
            </a:r>
          </a:p>
          <a:p>
            <a:pPr algn="ctr"/>
            <a:endParaRPr lang="en-GB" sz="1600" b="1" u="sng" dirty="0">
              <a:solidFill>
                <a:schemeClr val="tx1"/>
              </a:solidFill>
            </a:endParaRPr>
          </a:p>
          <a:p>
            <a:pPr algn="ctr"/>
            <a:r>
              <a:rPr lang="en-GB" sz="1600" b="1" dirty="0" smtClean="0">
                <a:solidFill>
                  <a:schemeClr val="tx1"/>
                </a:solidFill>
              </a:rPr>
              <a:t>Rolling your ‘r’</a:t>
            </a:r>
          </a:p>
          <a:p>
            <a:pPr algn="ctr"/>
            <a:endParaRPr lang="en-GB" sz="1600" dirty="0">
              <a:solidFill>
                <a:schemeClr val="tx1"/>
              </a:solidFill>
            </a:endParaRPr>
          </a:p>
          <a:p>
            <a:pPr algn="ctr"/>
            <a:r>
              <a:rPr lang="en-GB" b="1" dirty="0" smtClean="0">
                <a:solidFill>
                  <a:srgbClr val="FF0000"/>
                </a:solidFill>
              </a:rPr>
              <a:t>mere</a:t>
            </a:r>
            <a:r>
              <a:rPr lang="en-GB" b="1" dirty="0">
                <a:solidFill>
                  <a:srgbClr val="FF0000"/>
                </a:solidFill>
              </a:rPr>
              <a:t>, bonjour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8970" y="5523979"/>
            <a:ext cx="1137318" cy="1215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5098</TotalTime>
  <Words>164</Words>
  <Application>Microsoft Office PowerPoint</Application>
  <PresentationFormat>A4 Paper (210x297 mm)</PresentationFormat>
  <Paragraphs>62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              Moi | Year 3| Autumn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113</cp:revision>
  <cp:lastPrinted>2024-07-11T13:54:25Z</cp:lastPrinted>
  <dcterms:created xsi:type="dcterms:W3CDTF">2017-10-15T20:56:30Z</dcterms:created>
  <dcterms:modified xsi:type="dcterms:W3CDTF">2024-07-11T14:12:29Z</dcterms:modified>
</cp:coreProperties>
</file>