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 varScale="1">
        <p:scale>
          <a:sx n="62" d="100"/>
          <a:sy n="62" d="100"/>
        </p:scale>
        <p:origin x="166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11" y="47193"/>
            <a:ext cx="9893487" cy="296286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	</a:t>
            </a:r>
            <a:r>
              <a:rPr lang="en-US" sz="1800" b="1" dirty="0" smtClean="0"/>
              <a:t>‘There’s a world out there’ Classification and Environments (Biology)|  Year 4  | Spring 1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373044"/>
              </p:ext>
            </p:extLst>
          </p:nvPr>
        </p:nvGraphicFramePr>
        <p:xfrm>
          <a:off x="45009" y="3566207"/>
          <a:ext cx="2638347" cy="322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35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6842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531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dirty="0" smtClean="0"/>
                        <a:t>Rachel Carson</a:t>
                      </a:r>
                    </a:p>
                    <a:p>
                      <a:pPr algn="ctr"/>
                      <a:r>
                        <a:rPr lang="en-GB" sz="1200" b="0" u="none" dirty="0" smtClean="0"/>
                        <a:t>(1907-1964)</a:t>
                      </a:r>
                      <a:endParaRPr lang="en-GB" sz="1200" b="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Author of ‘Silent Spring’</a:t>
                      </a:r>
                      <a:r>
                        <a:rPr lang="en-GB" sz="1200" baseline="0" dirty="0" smtClean="0"/>
                        <a:t> a book about the impact of pesticides on the environment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1107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Carl</a:t>
                      </a:r>
                      <a:r>
                        <a:rPr lang="en-GB" sz="1200" baseline="0" dirty="0" smtClean="0"/>
                        <a:t> Linnaeus</a:t>
                      </a:r>
                    </a:p>
                    <a:p>
                      <a:pPr algn="ctr"/>
                      <a:r>
                        <a:rPr lang="en-GB" sz="1200" baseline="0" dirty="0" smtClean="0"/>
                        <a:t>(1707-1778)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Designed the</a:t>
                      </a:r>
                      <a:r>
                        <a:rPr lang="en-GB" sz="1200" baseline="0" dirty="0" smtClean="0"/>
                        <a:t> modern way in which we group living things into categories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31995"/>
              </p:ext>
            </p:extLst>
          </p:nvPr>
        </p:nvGraphicFramePr>
        <p:xfrm>
          <a:off x="2707130" y="368879"/>
          <a:ext cx="3141219" cy="648789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41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6028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1870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349301"/>
              </p:ext>
            </p:extLst>
          </p:nvPr>
        </p:nvGraphicFramePr>
        <p:xfrm>
          <a:off x="5895896" y="363255"/>
          <a:ext cx="3942153" cy="649352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857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817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182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6739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26458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Organism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Any living thing</a:t>
                      </a:r>
                      <a:r>
                        <a:rPr lang="en-GB" sz="1200" baseline="0" dirty="0" smtClean="0"/>
                        <a:t> that carries out the processes of life (feeding, using energy, producing waste)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90595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Species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groups of organisms that share</a:t>
                      </a:r>
                      <a:r>
                        <a:rPr lang="en-GB" sz="1200" baseline="0" dirty="0" smtClean="0"/>
                        <a:t> the same features and are capable of producing offspring (babies).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92946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Habitat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particular</a:t>
                      </a:r>
                      <a:r>
                        <a:rPr lang="en-GB" sz="1200" baseline="0" dirty="0" smtClean="0"/>
                        <a:t> place where </a:t>
                      </a:r>
                      <a:r>
                        <a:rPr lang="en-GB" sz="1200" baseline="0" smtClean="0"/>
                        <a:t>an </a:t>
                      </a:r>
                      <a:r>
                        <a:rPr lang="en-GB" sz="1200" baseline="0" smtClean="0"/>
                        <a:t>organism lives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26458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Environment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 area</a:t>
                      </a:r>
                      <a:r>
                        <a:rPr lang="en-GB" sz="1200" baseline="0" dirty="0" smtClean="0"/>
                        <a:t> usually including several habitats where organisms live and interact with each other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3572833"/>
                  </a:ext>
                </a:extLst>
              </a:tr>
              <a:tr h="277945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Vertebrates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</a:t>
                      </a:r>
                      <a:r>
                        <a:rPr lang="en-GB" sz="1200" baseline="0" dirty="0" smtClean="0"/>
                        <a:t> with a spine (backbone)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95298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Invertebrates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 without a</a:t>
                      </a:r>
                      <a:r>
                        <a:rPr lang="en-GB" sz="1200" baseline="0" dirty="0" smtClean="0"/>
                        <a:t> spine (backbone)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95298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7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Flowering plants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plant which produces flowers as part of its reproductive cycle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79059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Non-flowering plants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plant</a:t>
                      </a:r>
                      <a:r>
                        <a:rPr lang="en-GB" sz="1200" baseline="0" dirty="0" smtClean="0"/>
                        <a:t> which does not produce flowers as part of its reproductive cycle but which will still produce seeds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79059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9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Human impact</a:t>
                      </a:r>
                      <a:r>
                        <a:rPr lang="en-GB" sz="1200" baseline="0" dirty="0"/>
                        <a:t> </a:t>
                      </a:r>
                      <a:r>
                        <a:rPr lang="en-GB" sz="1200" baseline="0" dirty="0" smtClean="0"/>
                        <a:t>on the environment (positive)</a:t>
                      </a:r>
                      <a:endParaRPr lang="en-GB" sz="12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Creating</a:t>
                      </a:r>
                      <a:r>
                        <a:rPr lang="en-GB" sz="1200" baseline="0" dirty="0" smtClean="0"/>
                        <a:t> nature reserves as safe places for wildlife, protecting hedgerow habitats, setting up garden ponds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79059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10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Human impact on the environment (negative)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Building houses, litter, deforestation, using pesticides on</a:t>
                      </a:r>
                      <a:r>
                        <a:rPr lang="en-GB" sz="1200" baseline="0" dirty="0" smtClean="0"/>
                        <a:t> farmland, dumping waste and plastic into rivers and oceans.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792510"/>
              </p:ext>
            </p:extLst>
          </p:nvPr>
        </p:nvGraphicFramePr>
        <p:xfrm>
          <a:off x="49434" y="368879"/>
          <a:ext cx="2648098" cy="31656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7043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177668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42247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517123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/>
                        <a:t>Classification is when living things are put into categories based on how they look, how they behave and sometimes on what their code (DNA) looks like inside their bodies.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517123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Vertebrates are grouped into 5 different</a:t>
                      </a:r>
                      <a:r>
                        <a:rPr lang="en-GB" sz="1200" baseline="0" dirty="0" smtClean="0"/>
                        <a:t> ‘classes’. These are Mammals, Birds, Fish, Amphibians and Reptiles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517123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Invertebrates</a:t>
                      </a:r>
                      <a:r>
                        <a:rPr lang="en-GB" sz="1200" baseline="0" dirty="0" smtClean="0"/>
                        <a:t> include classes such as arthropods (insects and spiders), molluscs (octopuses, snails, slugs) and echinoderms (star fish)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</a:tbl>
          </a:graphicData>
        </a:graphic>
      </p:graphicFrame>
      <p:pic>
        <p:nvPicPr>
          <p:cNvPr id="1026" name="Picture 2" descr="Image result for classification tree simple kids animal wor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079" y="938817"/>
            <a:ext cx="3103270" cy="1745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imple classification tree for 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379" y="3077244"/>
            <a:ext cx="3103270" cy="150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783179" y="2684406"/>
            <a:ext cx="30778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u="sng" dirty="0" smtClean="0"/>
              <a:t>Example of a classification key</a:t>
            </a:r>
            <a:endParaRPr lang="en-GB" sz="1200" u="sng" dirty="0"/>
          </a:p>
        </p:txBody>
      </p:sp>
      <p:sp>
        <p:nvSpPr>
          <p:cNvPr id="18" name="TextBox 17"/>
          <p:cNvSpPr txBox="1"/>
          <p:nvPr/>
        </p:nvSpPr>
        <p:spPr>
          <a:xfrm>
            <a:off x="2783179" y="4595934"/>
            <a:ext cx="30778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u="sng" dirty="0" smtClean="0"/>
              <a:t>Threats to habitats</a:t>
            </a:r>
            <a:endParaRPr lang="en-GB" sz="1200" u="sng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3593" y="4898333"/>
            <a:ext cx="1544297" cy="9960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/>
          <a:srcRect l="23431" t="8251" r="27639" b="14616"/>
          <a:stretch/>
        </p:blipFill>
        <p:spPr>
          <a:xfrm>
            <a:off x="2875398" y="4900748"/>
            <a:ext cx="1085949" cy="18929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3593" y="5934033"/>
            <a:ext cx="1544297" cy="8596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8"/>
          <a:srcRect l="23333" t="1515" r="32366" b="11616"/>
          <a:stretch/>
        </p:blipFill>
        <p:spPr>
          <a:xfrm>
            <a:off x="673373" y="6060473"/>
            <a:ext cx="630046" cy="65757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496" y="4519389"/>
            <a:ext cx="733800" cy="928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5271</TotalTime>
  <Words>335</Words>
  <Application>Microsoft Office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‘There’s a world out there’ Classification and Environments (Biology)|  Year 4  |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Richard Hatton</cp:lastModifiedBy>
  <cp:revision>98</cp:revision>
  <cp:lastPrinted>2019-10-10T08:53:59Z</cp:lastPrinted>
  <dcterms:created xsi:type="dcterms:W3CDTF">2017-10-15T20:56:30Z</dcterms:created>
  <dcterms:modified xsi:type="dcterms:W3CDTF">2022-02-01T22:40:43Z</dcterms:modified>
</cp:coreProperties>
</file>