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7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-34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4735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Livin’ On A Prayer|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Autumn 1 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8668049"/>
              </p:ext>
            </p:extLst>
          </p:nvPr>
        </p:nvGraphicFramePr>
        <p:xfrm>
          <a:off x="380605" y="4729596"/>
          <a:ext cx="3661200" cy="56197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661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39300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741979"/>
              </p:ext>
            </p:extLst>
          </p:nvPr>
        </p:nvGraphicFramePr>
        <p:xfrm>
          <a:off x="108228" y="2936107"/>
          <a:ext cx="4276800" cy="172922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84872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</a:t>
                      </a:r>
                    </a:p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Livin’ On A Prayer (Rock)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00745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Structure: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Intro, verse 1, bridge, chorus, intro, verse 2, bridge, chorus, guitar solo, bridge, chorus.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400745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Instruments/voices you can hear: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Lead vocal, electric guitar, bass guitar, drums, keyboard.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69750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Can you find the pulse as you are listening?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the tempo fast, slow or in-between? Dynamics? Texture?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6090505"/>
              </p:ext>
            </p:extLst>
          </p:nvPr>
        </p:nvGraphicFramePr>
        <p:xfrm>
          <a:off x="108228" y="427293"/>
          <a:ext cx="4276800" cy="24445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1624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89082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Theme: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Rock anthems.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52907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‘Livin’ on a Prayer’ is a Rock song that was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released in 1986.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words tell us about life in the 1980’s.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105813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5 other rock songs: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‘We Will Rock You’ by Queen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‘Smoke On The Water’ by Deep Purple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‘Rockin’ All Over The World’ by Status Quo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‘Johnny B. Goode’ by Chuck Berry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‘I Saw Her Standing There’ by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Beatles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63414"/>
              </p:ext>
            </p:extLst>
          </p:nvPr>
        </p:nvGraphicFramePr>
        <p:xfrm>
          <a:off x="4457761" y="427293"/>
          <a:ext cx="5308809" cy="587837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7438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969483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971888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272423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1800" dirty="0">
                        <a:solidFill>
                          <a:schemeClr val="bg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18375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ROCK</a:t>
                      </a:r>
                      <a:endParaRPr lang="en-GB" sz="110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form of popular music that emerged in the 1950s and is defined as “a form of music with a strong beat.”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852105634"/>
                  </a:ext>
                </a:extLst>
              </a:tr>
              <a:tr h="218375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u="none" strike="noStrike" kern="120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Structure</a:t>
                      </a:r>
                      <a:endParaRPr lang="en-GB" sz="110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arrangement of a song.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56598654"/>
                  </a:ext>
                </a:extLst>
              </a:tr>
              <a:tr h="218375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3.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u="none" strike="noStrike" kern="120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10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37401578"/>
                  </a:ext>
                </a:extLst>
              </a:tr>
              <a:tr h="262002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4.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u="none" strike="noStrike" kern="120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10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57150558"/>
                  </a:ext>
                </a:extLst>
              </a:tr>
              <a:tr h="218375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5.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u="none" strike="noStrike" kern="120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10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262002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6.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BRIDGE</a:t>
                      </a:r>
                      <a:endParaRPr lang="en-GB" sz="110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Contrasting section which leads back to the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main material.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80575208"/>
                  </a:ext>
                </a:extLst>
              </a:tr>
              <a:tr h="344784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7.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BACKBEAT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steady pronounced rhythm stressing the second and fourth beats of a four-beat measure.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37388380"/>
                  </a:ext>
                </a:extLst>
              </a:tr>
              <a:tr h="218375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8.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AMPLIFIER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device that makes an electronic signal stronger, and it's most often used to increase the volume of musical instruments.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015346842"/>
                  </a:ext>
                </a:extLst>
              </a:tr>
              <a:tr h="344784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9.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110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61875282"/>
                  </a:ext>
                </a:extLst>
              </a:tr>
              <a:tr h="262002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10.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TEXTURE</a:t>
                      </a:r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Layers of sound.  Layers of sound working together to make music interesting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to listen to.</a:t>
                      </a:r>
                      <a:endParaRPr lang="en-GB" sz="1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61044755"/>
                  </a:ext>
                </a:extLst>
              </a:tr>
              <a:tr h="344784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10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218375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12.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CHORUS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chorus is designed to be the most memorable section in a song. It often contains a hook or catchy refrain that a listener can easily remember, drawing them back to any individual track. 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3491485"/>
                  </a:ext>
                </a:extLst>
              </a:tr>
              <a:tr h="218375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13.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BRIDGE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66087520"/>
                  </a:ext>
                </a:extLst>
              </a:tr>
              <a:tr h="218375"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14.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RIFF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kern="1200" dirty="0" smtClean="0">
                          <a:effectLst/>
                          <a:latin typeface="Century Gothic" panose="020B0502020202020204" pitchFamily="34" charset="0"/>
                        </a:rPr>
                        <a:t>An ostinato; a repeated chord progression, pattern, or melody, often played by rhythmic instruments.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10005052"/>
                  </a:ext>
                </a:extLst>
              </a:tr>
              <a:tr h="218375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15.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cap="all" baseline="0" dirty="0" smtClean="0">
                          <a:latin typeface="Century Gothic" panose="020B0502020202020204" pitchFamily="34" charset="0"/>
                        </a:rPr>
                        <a:t>HOOK</a:t>
                      </a:r>
                      <a:endParaRPr lang="en-GB" sz="110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catchy combination of melody, lyrics and rhythm that stays in the listener's head 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  <a:tr h="218375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16.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u="none" strike="noStrike" kern="120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110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86417686"/>
                  </a:ext>
                </a:extLst>
              </a:tr>
              <a:tr h="218375"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latin typeface="Century Gothic" panose="020B0502020202020204" pitchFamily="34" charset="0"/>
                        </a:rPr>
                        <a:t>17.</a:t>
                      </a:r>
                      <a:endParaRPr lang="en-GB" sz="110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u="none" strike="noStrike" kern="1200" cap="all" baseline="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1100" b="0" cap="all" baseline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11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89304175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90601" y="5852866"/>
            <a:ext cx="1080000" cy="9056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1049" y="5368959"/>
            <a:ext cx="1370814" cy="12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14170" y="5355835"/>
            <a:ext cx="1278977" cy="12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9090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4971</TotalTime>
  <Words>479</Words>
  <Application>Microsoft Office PowerPoint</Application>
  <PresentationFormat>A4 Paper (210x297 mm)</PresentationFormat>
  <Paragraphs>71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Livin’ On A Prayer|  Year 5  | Term:  Autumn 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109</cp:revision>
  <cp:lastPrinted>2017-10-30T10:21:12Z</cp:lastPrinted>
  <dcterms:created xsi:type="dcterms:W3CDTF">2017-10-15T20:56:30Z</dcterms:created>
  <dcterms:modified xsi:type="dcterms:W3CDTF">2022-10-13T10:48:01Z</dcterms:modified>
</cp:coreProperties>
</file>