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559" autoAdjust="0"/>
    <p:restoredTop sz="94627"/>
  </p:normalViewPr>
  <p:slideViewPr>
    <p:cSldViewPr snapToGrid="0" snapToObjects="1">
      <p:cViewPr varScale="1">
        <p:scale>
          <a:sx n="83" d="100"/>
          <a:sy n="83" d="100"/>
        </p:scale>
        <p:origin x="1762" y="8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/>
              <a:t> </a:t>
            </a:r>
            <a:r>
              <a:rPr lang="en-US" sz="1800" b="1" dirty="0" smtClean="0"/>
              <a:t>                      Properties and Changes of Materials|  Year 5  | Autumn 1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5859010"/>
              </p:ext>
            </p:extLst>
          </p:nvPr>
        </p:nvGraphicFramePr>
        <p:xfrm>
          <a:off x="4325863" y="381800"/>
          <a:ext cx="5517792" cy="637608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18852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1093011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4005929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79391">
                <a:tc gridSpan="3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Key Vocabulary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64389">
                <a:tc>
                  <a:txBody>
                    <a:bodyPr/>
                    <a:lstStyle/>
                    <a:p>
                      <a:r>
                        <a:rPr lang="en-US" sz="1200" dirty="0"/>
                        <a:t>1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soluble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smtClean="0"/>
                        <a:t>A material which is</a:t>
                      </a:r>
                      <a:r>
                        <a:rPr lang="en-GB" sz="1400" baseline="0" smtClean="0"/>
                        <a:t> capable of being dissolved eg: sugar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82673">
                <a:tc>
                  <a:txBody>
                    <a:bodyPr/>
                    <a:lstStyle/>
                    <a:p>
                      <a:r>
                        <a:rPr lang="en-US" sz="1200" dirty="0"/>
                        <a:t>2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insoluble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smtClean="0"/>
                        <a:t>A material which is not capable of being dissolved eg: sand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18853">
                <a:tc>
                  <a:txBody>
                    <a:bodyPr/>
                    <a:lstStyle/>
                    <a:p>
                      <a:r>
                        <a:rPr lang="en-US" sz="1200" dirty="0"/>
                        <a:t>3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solvent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smtClean="0"/>
                        <a:t>A</a:t>
                      </a:r>
                      <a:r>
                        <a:rPr lang="en-GB" sz="1400" baseline="0" smtClean="0"/>
                        <a:t> liquid which can dissolve another substance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298063">
                <a:tc>
                  <a:txBody>
                    <a:bodyPr/>
                    <a:lstStyle/>
                    <a:p>
                      <a:r>
                        <a:rPr lang="en-US" sz="1200" dirty="0"/>
                        <a:t>4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solute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smtClean="0"/>
                        <a:t>The substance which</a:t>
                      </a:r>
                      <a:r>
                        <a:rPr lang="en-GB" sz="1400" baseline="0" smtClean="0"/>
                        <a:t> is being dissolved in a solvent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13572833"/>
                  </a:ext>
                </a:extLst>
              </a:tr>
              <a:tr h="280204">
                <a:tc>
                  <a:txBody>
                    <a:bodyPr/>
                    <a:lstStyle/>
                    <a:p>
                      <a:r>
                        <a:rPr lang="en-US" sz="1200" dirty="0"/>
                        <a:t>5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solution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smtClean="0"/>
                        <a:t>A mixture</a:t>
                      </a:r>
                      <a:r>
                        <a:rPr lang="en-GB" sz="1400" baseline="0" smtClean="0"/>
                        <a:t> of the solvent and solute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486685">
                <a:tc>
                  <a:txBody>
                    <a:bodyPr/>
                    <a:lstStyle/>
                    <a:p>
                      <a:r>
                        <a:rPr lang="en-US" sz="1200" dirty="0"/>
                        <a:t>6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dissolving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smtClean="0"/>
                        <a:t>A solution is made when solid particles are mixed with liquid particles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464389">
                <a:tc>
                  <a:txBody>
                    <a:bodyPr/>
                    <a:lstStyle/>
                    <a:p>
                      <a:r>
                        <a:rPr lang="en-GB" altLang="en-GB" sz="1200" dirty="0"/>
                        <a:t>7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melting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smtClean="0"/>
                        <a:t>The</a:t>
                      </a:r>
                      <a:r>
                        <a:rPr lang="en-GB" sz="1400" baseline="0" smtClean="0"/>
                        <a:t> process of heating a solid until it changes into a liquid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51733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8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evaporating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When a liquid</a:t>
                      </a:r>
                      <a:r>
                        <a:rPr lang="en-GB" sz="1400" baseline="0" dirty="0" smtClean="0"/>
                        <a:t> turns into a gas. It can be used to separate materials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504710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9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conductor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smtClean="0"/>
                        <a:t>a material that heat or electricity can easily travel through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  <a:tr h="31797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10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Reversible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smtClean="0"/>
                        <a:t>A process that can be reversed</a:t>
                      </a:r>
                      <a:r>
                        <a:rPr lang="en-GB" sz="1400" baseline="0" smtClean="0"/>
                        <a:t> e.g. melting water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76520154"/>
                  </a:ext>
                </a:extLst>
              </a:tr>
              <a:tr h="404039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11</a:t>
                      </a:r>
                      <a:endParaRPr lang="en-GB" sz="12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irreversible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smtClean="0"/>
                        <a:t>A process that</a:t>
                      </a:r>
                      <a:r>
                        <a:rPr lang="en-GB" sz="1400" baseline="0" smtClean="0"/>
                        <a:t> cannot be reversed e.g. frying an egg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70796219"/>
                  </a:ext>
                </a:extLst>
              </a:tr>
              <a:tr h="53571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12</a:t>
                      </a:r>
                      <a:endParaRPr lang="en-GB" sz="12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filtering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Separating</a:t>
                      </a:r>
                      <a:r>
                        <a:rPr lang="en-GB" sz="1400" baseline="0" dirty="0" smtClean="0"/>
                        <a:t> an insoluble substance from a liquid by using filter paper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82929043"/>
                  </a:ext>
                </a:extLst>
              </a:tr>
              <a:tr h="464389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13</a:t>
                      </a:r>
                      <a:endParaRPr lang="en-GB" sz="12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insulator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smtClean="0"/>
                        <a:t>a material that does not let heat or electricity travel through them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22431083"/>
                  </a:ext>
                </a:extLst>
              </a:tr>
              <a:tr h="457276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14</a:t>
                      </a:r>
                      <a:endParaRPr lang="en-GB" sz="12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transparent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An object</a:t>
                      </a:r>
                      <a:r>
                        <a:rPr lang="en-GB" sz="1400" baseline="0" dirty="0" smtClean="0"/>
                        <a:t> that lets light through, </a:t>
                      </a:r>
                      <a:r>
                        <a:rPr lang="en-GB" sz="1400" baseline="0" dirty="0" err="1" smtClean="0"/>
                        <a:t>eg</a:t>
                      </a:r>
                      <a:r>
                        <a:rPr lang="en-GB" sz="1400" baseline="0" dirty="0" smtClean="0"/>
                        <a:t>: glass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29580402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27EED2C-40DA-6F4E-8561-BCF7EE4F12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1281416"/>
              </p:ext>
            </p:extLst>
          </p:nvPr>
        </p:nvGraphicFramePr>
        <p:xfrm>
          <a:off x="32816" y="360538"/>
          <a:ext cx="4105075" cy="306984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69719">
                  <a:extLst>
                    <a:ext uri="{9D8B030D-6E8A-4147-A177-3AD203B41FA5}">
                      <a16:colId xmlns:a16="http://schemas.microsoft.com/office/drawing/2014/main" val="2316687726"/>
                    </a:ext>
                  </a:extLst>
                </a:gridCol>
                <a:gridCol w="3835356">
                  <a:extLst>
                    <a:ext uri="{9D8B030D-6E8A-4147-A177-3AD203B41FA5}">
                      <a16:colId xmlns:a16="http://schemas.microsoft.com/office/drawing/2014/main" val="2379496559"/>
                    </a:ext>
                  </a:extLst>
                </a:gridCol>
              </a:tblGrid>
              <a:tr h="422472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800" dirty="0" smtClean="0"/>
                        <a:t>Key Knowledge</a:t>
                      </a:r>
                      <a:endParaRPr lang="en-GB" altLang="en-GB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50516657"/>
                  </a:ext>
                </a:extLst>
              </a:tr>
              <a:tr h="517123">
                <a:tc>
                  <a:txBody>
                    <a:bodyPr/>
                    <a:lstStyle/>
                    <a:p>
                      <a:r>
                        <a:rPr lang="en-GB" altLang="en-GB" sz="1200" dirty="0"/>
                        <a:t>1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Materials are</a:t>
                      </a:r>
                      <a:r>
                        <a:rPr lang="en-GB" sz="1200" baseline="0" dirty="0" smtClean="0"/>
                        <a:t> objects that look, feel and behave differently from one another.</a:t>
                      </a:r>
                      <a:endParaRPr lang="en-GB" sz="1200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3941051"/>
                  </a:ext>
                </a:extLst>
              </a:tr>
              <a:tr h="648740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2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Materials can be tested for their different physical properties. These could include: hardness, solubility in water, electrical conductivity,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flexibility, magnetism, etc.</a:t>
                      </a:r>
                      <a:endParaRPr lang="en-GB" sz="1200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16236417"/>
                  </a:ext>
                </a:extLst>
              </a:tr>
              <a:tr h="452582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3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Some</a:t>
                      </a:r>
                      <a:r>
                        <a:rPr lang="en-GB" sz="1200" baseline="0" dirty="0" smtClean="0"/>
                        <a:t> substances dissolve really well in water and other substances do not dissolve well in water.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71437051"/>
                  </a:ext>
                </a:extLst>
              </a:tr>
              <a:tr h="480290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4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There</a:t>
                      </a:r>
                      <a:r>
                        <a:rPr lang="en-GB" sz="1200" baseline="0" dirty="0" smtClean="0"/>
                        <a:t> are different ways to speed up the process of dissolving.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53525850"/>
                  </a:ext>
                </a:extLst>
              </a:tr>
              <a:tr h="517123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5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Mixtures can be separated</a:t>
                      </a:r>
                      <a:r>
                        <a:rPr lang="en-GB" sz="1200" baseline="0" dirty="0" smtClean="0"/>
                        <a:t> in different ways. This depends on the size of the particles or the way the substances are mixed.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77236286"/>
                  </a:ext>
                </a:extLst>
              </a:tr>
            </a:tbl>
          </a:graphicData>
        </a:graphic>
      </p:graphicFrame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1610" y="5169271"/>
            <a:ext cx="2926989" cy="158861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-925833" y="4617974"/>
            <a:ext cx="3183493" cy="110259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89157" y="3569841"/>
            <a:ext cx="2531894" cy="1424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13651</TotalTime>
  <Words>296</Words>
  <Application>Microsoft Office PowerPoint</Application>
  <PresentationFormat>A4 Paper (210x297 mm)</PresentationFormat>
  <Paragraphs>56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                     Properties and Changes of Materials|  Year 5  | Autumn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Suzanne Thompson</cp:lastModifiedBy>
  <cp:revision>104</cp:revision>
  <cp:lastPrinted>2024-09-03T12:52:12Z</cp:lastPrinted>
  <dcterms:created xsi:type="dcterms:W3CDTF">2017-10-15T20:56:30Z</dcterms:created>
  <dcterms:modified xsi:type="dcterms:W3CDTF">2024-09-03T14:16:03Z</dcterms:modified>
</cp:coreProperties>
</file>