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4559" autoAdjust="0"/>
    <p:restoredTop sz="94627"/>
  </p:normalViewPr>
  <p:slideViewPr>
    <p:cSldViewPr snapToGrid="0" snapToObjects="1">
      <p:cViewPr>
        <p:scale>
          <a:sx n="50" d="100"/>
          <a:sy n="50" d="100"/>
        </p:scale>
        <p:origin x="168" y="29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9314" y="2869808"/>
            <a:ext cx="1952830" cy="1926202"/>
          </a:xfrm>
          <a:prstGeom prst="rect">
            <a:avLst/>
          </a:prstGeom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 smtClean="0"/>
              <a:t>Shirley Heath 		Painting:  Georgia O’Keefe  |  Year </a:t>
            </a:r>
            <a:r>
              <a:rPr lang="en-US" sz="1800" b="1" dirty="0"/>
              <a:t>3</a:t>
            </a:r>
            <a:r>
              <a:rPr lang="en-US" sz="1800" b="1" dirty="0" smtClean="0"/>
              <a:t>  | Term:  Autumn </a:t>
            </a:r>
            <a:endParaRPr lang="en-US" sz="18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3579" y="4156557"/>
            <a:ext cx="1025634" cy="2559383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319300"/>
              </p:ext>
            </p:extLst>
          </p:nvPr>
        </p:nvGraphicFramePr>
        <p:xfrm>
          <a:off x="6120444" y="370532"/>
          <a:ext cx="3682034" cy="366315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7652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26924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0514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38727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Vocabulary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88654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Primary colours</a:t>
                      </a:r>
                    </a:p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(red, yellow, blue)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n-lt"/>
                          <a:cs typeface="Arial" panose="020B0604020202020204" pitchFamily="34" charset="0"/>
                        </a:rPr>
                        <a:t>Three colours of the spectrum from which all other colours can be made by mixing. </a:t>
                      </a:r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88654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Secondary colours</a:t>
                      </a:r>
                    </a:p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(green,</a:t>
                      </a:r>
                      <a:r>
                        <a:rPr lang="en-GB" sz="1200" b="0" baseline="0" dirty="0" smtClean="0">
                          <a:latin typeface="+mn-lt"/>
                          <a:cs typeface="Arial" panose="020B0604020202020204" pitchFamily="34" charset="0"/>
                        </a:rPr>
                        <a:t> purple, orange)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 colour achieved from the mixing of two primary colours.</a:t>
                      </a:r>
                    </a:p>
                    <a:p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88654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Tertiary colours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When an equal amount of a primary and a secondary colour are mixed.</a:t>
                      </a:r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15900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Texture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The feel or look of a surface.</a:t>
                      </a:r>
                      <a:endParaRPr lang="en-GB" sz="1200" b="0" i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05025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Colour blocking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</a:rPr>
                        <a:t>Taking colours that are opposites on the colour wheel and pairing them together to make interesting combinations.</a:t>
                      </a:r>
                      <a:endParaRPr lang="en-GB" sz="1200" b="0" i="0" dirty="0">
                        <a:solidFill>
                          <a:srgbClr val="FF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2522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+mn-lt"/>
                        </a:rPr>
                        <a:t>6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Colour washes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thin coat of water-base paint.</a:t>
                      </a:r>
                      <a:endParaRPr lang="en-GB" sz="1200" b="0" i="0" dirty="0">
                        <a:solidFill>
                          <a:srgbClr val="FF0000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422744">
                <a:tc>
                  <a:txBody>
                    <a:bodyPr/>
                    <a:lstStyle/>
                    <a:p>
                      <a:r>
                        <a:rPr lang="en-GB" altLang="en-GB" sz="1200" dirty="0">
                          <a:latin typeface="+mn-lt"/>
                        </a:rPr>
                        <a:t>7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+mn-lt"/>
                        </a:rPr>
                        <a:t>Monochrome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Black and white or  varying tones of only one colour.</a:t>
                      </a:r>
                      <a:endParaRPr lang="en-GB" sz="120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</a:tbl>
          </a:graphicData>
        </a:graphic>
      </p:graphicFrame>
      <p:grpSp>
        <p:nvGrpSpPr>
          <p:cNvPr id="7" name="Group 6"/>
          <p:cNvGrpSpPr/>
          <p:nvPr/>
        </p:nvGrpSpPr>
        <p:grpSpPr>
          <a:xfrm>
            <a:off x="460568" y="767172"/>
            <a:ext cx="2352072" cy="1565686"/>
            <a:chOff x="96141" y="916728"/>
            <a:chExt cx="2352072" cy="1565686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6141" y="916728"/>
              <a:ext cx="1332996" cy="156568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452869" y="1726022"/>
              <a:ext cx="995344" cy="756392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452869" y="925654"/>
              <a:ext cx="995344" cy="768215"/>
            </a:xfrm>
            <a:prstGeom prst="rect">
              <a:avLst/>
            </a:prstGeom>
          </p:spPr>
        </p:pic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7190" y="646742"/>
            <a:ext cx="2207275" cy="233518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72937" y="4275047"/>
            <a:ext cx="2446487" cy="369332"/>
          </a:xfrm>
          <a:prstGeom prst="rect">
            <a:avLst/>
          </a:prstGeom>
          <a:solidFill>
            <a:srgbClr val="FF33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P</a:t>
            </a:r>
            <a:r>
              <a:rPr lang="en-GB" b="1" dirty="0" smtClean="0">
                <a:solidFill>
                  <a:schemeClr val="bg1"/>
                </a:solidFill>
              </a:rPr>
              <a:t>aints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356325" y="360786"/>
            <a:ext cx="2608539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Elements of Art</a:t>
            </a:r>
            <a:r>
              <a:rPr lang="en-GB" b="1" smtClean="0">
                <a:solidFill>
                  <a:schemeClr val="bg1"/>
                </a:solidFill>
              </a:rPr>
              <a:t>: Colour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4127" y="379808"/>
            <a:ext cx="2358513" cy="335757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Georgia O’Keefe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5918" y="2332858"/>
            <a:ext cx="32929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200" u="sng" dirty="0" smtClean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Who is she and what is she famous for?</a:t>
            </a:r>
          </a:p>
          <a:p>
            <a:r>
              <a:rPr lang="en-GB" altLang="en-US" sz="1200" dirty="0" smtClean="0">
                <a:cs typeface="Arial" panose="020B0604020202020204" pitchFamily="34" charset="0"/>
              </a:rPr>
              <a:t>She was an American artist, born in 1887.  She painted nature in a way that showed how it made her feel. She is best known for her paintings of flowers and desert landscapes. Her style of art is known as American </a:t>
            </a:r>
            <a:r>
              <a:rPr lang="en-GB" altLang="en-US" sz="1200" dirty="0" err="1" smtClean="0">
                <a:cs typeface="Arial" panose="020B0604020202020204" pitchFamily="34" charset="0"/>
              </a:rPr>
              <a:t>Modernisim</a:t>
            </a:r>
            <a:r>
              <a:rPr lang="en-GB" altLang="en-US" sz="1200" dirty="0" smtClean="0">
                <a:cs typeface="Arial" panose="020B0604020202020204" pitchFamily="34" charset="0"/>
              </a:rPr>
              <a:t>.</a:t>
            </a:r>
          </a:p>
          <a:p>
            <a:r>
              <a:rPr lang="en-GB" altLang="en-US" sz="1200" u="sng" dirty="0" smtClean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What inspired her?</a:t>
            </a:r>
          </a:p>
          <a:p>
            <a:r>
              <a:rPr lang="en-GB" altLang="en-US" sz="1200" dirty="0" smtClean="0">
                <a:cs typeface="Arial" panose="020B0604020202020204" pitchFamily="34" charset="0"/>
              </a:rPr>
              <a:t>The simplified shapes of the landscapes and a fascination of the bones and skulls of animals she found in the desert. 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111826" y="4644379"/>
            <a:ext cx="363748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1200" u="sng" dirty="0" smtClean="0">
                <a:cs typeface="Arial" panose="020B0604020202020204" pitchFamily="34" charset="0"/>
              </a:rPr>
              <a:t>There are four types of paint</a:t>
            </a:r>
          </a:p>
          <a:p>
            <a:r>
              <a:rPr lang="en-GB" altLang="en-US" sz="1200" dirty="0" smtClean="0">
                <a:solidFill>
                  <a:srgbClr val="FF0000"/>
                </a:solidFill>
                <a:cs typeface="Arial" panose="020B0604020202020204" pitchFamily="34" charset="0"/>
              </a:rPr>
              <a:t>Acrylic:  </a:t>
            </a:r>
            <a:r>
              <a:rPr lang="en-GB" altLang="en-US" sz="1200" dirty="0" smtClean="0">
                <a:cs typeface="Arial" panose="020B0604020202020204" pitchFamily="34" charset="0"/>
              </a:rPr>
              <a:t>dries fast, when dry can be painted over, water resistant, covers most surfaces</a:t>
            </a:r>
          </a:p>
          <a:p>
            <a:r>
              <a:rPr lang="en-GB" altLang="en-US" sz="1200" dirty="0" smtClean="0">
                <a:solidFill>
                  <a:srgbClr val="FF0000"/>
                </a:solidFill>
                <a:cs typeface="Arial" panose="020B0604020202020204" pitchFamily="34" charset="0"/>
              </a:rPr>
              <a:t>Water colours:  </a:t>
            </a:r>
            <a:r>
              <a:rPr lang="en-GB" altLang="en-US" sz="1200" dirty="0" smtClean="0">
                <a:cs typeface="Arial" panose="020B0604020202020204" pitchFamily="34" charset="0"/>
              </a:rPr>
              <a:t>if paint dries water can be added to make it reusable, colours dry lighter, no white – use the paper instead, cheap paints</a:t>
            </a:r>
          </a:p>
          <a:p>
            <a:r>
              <a:rPr lang="en-GB" altLang="en-US" sz="1200" dirty="0" smtClean="0">
                <a:solidFill>
                  <a:srgbClr val="FF0000"/>
                </a:solidFill>
                <a:cs typeface="Arial" panose="020B0604020202020204" pitchFamily="34" charset="0"/>
              </a:rPr>
              <a:t>Powder paints:  </a:t>
            </a:r>
            <a:r>
              <a:rPr lang="en-GB" altLang="en-US" sz="1200" dirty="0" smtClean="0">
                <a:cs typeface="Arial" panose="020B0604020202020204" pitchFamily="34" charset="0"/>
              </a:rPr>
              <a:t>wide selection of colours, thickness depends on how much water is added.</a:t>
            </a:r>
          </a:p>
          <a:p>
            <a:r>
              <a:rPr lang="en-GB" altLang="en-US" sz="1200" dirty="0" smtClean="0">
                <a:solidFill>
                  <a:srgbClr val="FF0000"/>
                </a:solidFill>
                <a:cs typeface="Arial" panose="020B0604020202020204" pitchFamily="34" charset="0"/>
              </a:rPr>
              <a:t>Oils:  </a:t>
            </a:r>
            <a:r>
              <a:rPr lang="en-GB" altLang="en-US" sz="1200" dirty="0" smtClean="0">
                <a:cs typeface="Arial" panose="020B0604020202020204" pitchFamily="34" charset="0"/>
              </a:rPr>
              <a:t>dries very slowly, when dry can be painted over, colours remain bright when dried, can be used thickly or thinly, large range of colours.</a:t>
            </a:r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06800" y="4950425"/>
            <a:ext cx="2255780" cy="153393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490212" y="4154365"/>
            <a:ext cx="2195273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Elements of art:  line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17024" y="4644379"/>
            <a:ext cx="2541647" cy="1725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20853</TotalTime>
  <Words>332</Words>
  <Application>Microsoft Office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Painting:  Georgia O’Keefe  |  Year 3  | Term:  Autumn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Gillian Boake</cp:lastModifiedBy>
  <cp:revision>117</cp:revision>
  <cp:lastPrinted>2019-12-12T13:49:43Z</cp:lastPrinted>
  <dcterms:created xsi:type="dcterms:W3CDTF">2017-10-15T20:56:30Z</dcterms:created>
  <dcterms:modified xsi:type="dcterms:W3CDTF">2020-04-21T13:29:08Z</dcterms:modified>
</cp:coreProperties>
</file>