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3978" autoAdjust="0"/>
  </p:normalViewPr>
  <p:slideViewPr>
    <p:cSldViewPr snapToGrid="0" snapToObjects="1">
      <p:cViewPr varScale="1">
        <p:scale>
          <a:sx n="69" d="100"/>
          <a:sy n="69" d="100"/>
        </p:scale>
        <p:origin x="1698" y="4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616558"/>
              </p:ext>
            </p:extLst>
          </p:nvPr>
        </p:nvGraphicFramePr>
        <p:xfrm>
          <a:off x="2812472" y="399493"/>
          <a:ext cx="5167739" cy="632242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67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9574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</a:t>
                      </a:r>
                      <a:r>
                        <a:rPr lang="en-GB" altLang="en-GB" baseline="0" dirty="0" smtClean="0"/>
                        <a:t>Diagrams and Vocabulary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2853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2845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        </a:t>
            </a:r>
            <a:r>
              <a:rPr lang="en-US" sz="1800" b="1" dirty="0" smtClean="0"/>
              <a:t>Biology (Life Cycles)</a:t>
            </a:r>
            <a:r>
              <a:rPr lang="en-US" sz="1800" b="1" dirty="0" smtClean="0"/>
              <a:t>|  </a:t>
            </a:r>
            <a:r>
              <a:rPr lang="en-US" sz="1800" b="1" dirty="0" smtClean="0"/>
              <a:t>Year 5  | Autumn </a:t>
            </a:r>
            <a:r>
              <a:rPr lang="en-US" sz="1800" b="1" dirty="0" smtClean="0"/>
              <a:t>2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654398"/>
              </p:ext>
            </p:extLst>
          </p:nvPr>
        </p:nvGraphicFramePr>
        <p:xfrm>
          <a:off x="8076731" y="399494"/>
          <a:ext cx="1700051" cy="6322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0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7259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8045"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dirty="0" smtClean="0"/>
                        <a:t>Sir</a:t>
                      </a:r>
                      <a:r>
                        <a:rPr lang="en-GB" sz="1200" b="0" u="none" baseline="0" dirty="0" smtClean="0"/>
                        <a:t> </a:t>
                      </a:r>
                      <a:r>
                        <a:rPr lang="en-GB" sz="1200" b="0" u="none" dirty="0" smtClean="0"/>
                        <a:t>David Attenborough</a:t>
                      </a:r>
                    </a:p>
                    <a:p>
                      <a:pPr algn="ctr"/>
                      <a:endParaRPr lang="en-GB" sz="1200" b="0" u="none" dirty="0" smtClean="0"/>
                    </a:p>
                    <a:p>
                      <a:pPr algn="ctr"/>
                      <a:r>
                        <a:rPr lang="en-GB" sz="1200" b="0" u="none" dirty="0" smtClean="0"/>
                        <a:t>(1926-</a:t>
                      </a:r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endParaRPr lang="en-US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44739828"/>
                  </a:ext>
                </a:extLst>
              </a:tr>
              <a:tr h="75748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Naturalist</a:t>
                      </a:r>
                      <a:r>
                        <a:rPr lang="en-GB" sz="1200" baseline="0" dirty="0" smtClean="0"/>
                        <a:t> and broadcaster who has been a campaigner in the fight against climate change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39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none" dirty="0" smtClean="0"/>
                        <a:t>Dr Jane</a:t>
                      </a:r>
                      <a:r>
                        <a:rPr lang="en-GB" sz="1200" u="none" baseline="0" dirty="0" smtClean="0"/>
                        <a:t> Goodall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none" baseline="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none" dirty="0" smtClean="0"/>
                        <a:t>(1934-</a:t>
                      </a:r>
                    </a:p>
                    <a:p>
                      <a:endParaRPr lang="en-US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77694326"/>
                  </a:ext>
                </a:extLst>
              </a:tr>
              <a:tr h="8337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 zoologist who</a:t>
                      </a:r>
                      <a:r>
                        <a:rPr lang="en-GB" sz="1200" baseline="0" dirty="0" smtClean="0"/>
                        <a:t> has worked to develop our understanding of chimpanzees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501698"/>
              </p:ext>
            </p:extLst>
          </p:nvPr>
        </p:nvGraphicFramePr>
        <p:xfrm>
          <a:off x="47035" y="399493"/>
          <a:ext cx="2730898" cy="64296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85139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245759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5298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</a:t>
                      </a:r>
                      <a:r>
                        <a:rPr lang="en-GB" altLang="en-GB" sz="1800" baseline="0" dirty="0" smtClean="0"/>
                        <a:t>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956048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life cycle is the series of changes which happen to an organism (living</a:t>
                      </a:r>
                      <a:r>
                        <a:rPr lang="en-GB" sz="1200" baseline="0" dirty="0" smtClean="0"/>
                        <a:t> thing) as it ages. The stages are: birth, growth, reproduction and death.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72909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Mammal- a warm blooded animal with a spine</a:t>
                      </a:r>
                      <a:r>
                        <a:rPr lang="en-GB" sz="1200" baseline="0" dirty="0" smtClean="0"/>
                        <a:t> (vertebrate). They have hair covering their bodies and the females produce milk for their young.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72909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Bird- a warm blooded vertebrate which lays eggs. They have feathers, wings and a beak and can usually fly.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532286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Insect- a</a:t>
                      </a:r>
                      <a:r>
                        <a:rPr lang="en-GB" sz="1200" baseline="0" dirty="0" smtClean="0"/>
                        <a:t> small organism that has six legs and usually one or two pairs of wings.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  <a:tr h="72909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Amphibian- a cold-blooded</a:t>
                      </a:r>
                      <a:r>
                        <a:rPr lang="en-GB" sz="1200" baseline="0" dirty="0" smtClean="0"/>
                        <a:t> vertebrate animal that spends its childhood in the water using gills to breathe and its adulthood in the air using lungs to breathe.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  <a:tr h="72909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6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Sexual</a:t>
                      </a:r>
                      <a:r>
                        <a:rPr lang="en-GB" sz="1200" baseline="0" dirty="0" smtClean="0"/>
                        <a:t> Reproduction- the production of a new living organism from two members of the same species (one male and one female)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24346534"/>
                  </a:ext>
                </a:extLst>
              </a:tr>
              <a:tr h="72909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7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Asexual Reproduction- when</a:t>
                      </a:r>
                      <a:r>
                        <a:rPr lang="en-GB" sz="1200" baseline="0" dirty="0" smtClean="0"/>
                        <a:t> offspring are made from only one parent. In plants this could mean taking a cutting from the parent plant and growing a new plant from this.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4795876"/>
                  </a:ext>
                </a:extLst>
              </a:tr>
            </a:tbl>
          </a:graphicData>
        </a:graphic>
      </p:graphicFrame>
      <p:pic>
        <p:nvPicPr>
          <p:cNvPr id="1026" name="Picture 2" descr="Image result for life cycle of an amphibia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92"/>
          <a:stretch/>
        </p:blipFill>
        <p:spPr bwMode="auto">
          <a:xfrm>
            <a:off x="2997618" y="1114977"/>
            <a:ext cx="2385860" cy="235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36803" y="807200"/>
            <a:ext cx="2902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 smtClean="0"/>
              <a:t>Amphibian life cycle</a:t>
            </a:r>
            <a:endParaRPr lang="en-GB" sz="1400" u="sng" dirty="0"/>
          </a:p>
        </p:txBody>
      </p:sp>
      <p:sp>
        <p:nvSpPr>
          <p:cNvPr id="17" name="TextBox 16"/>
          <p:cNvSpPr txBox="1"/>
          <p:nvPr/>
        </p:nvSpPr>
        <p:spPr>
          <a:xfrm>
            <a:off x="5174107" y="833065"/>
            <a:ext cx="2902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 smtClean="0"/>
              <a:t>Mammal life cycle</a:t>
            </a:r>
            <a:endParaRPr lang="en-GB" sz="1400" u="sng" dirty="0"/>
          </a:p>
        </p:txBody>
      </p:sp>
      <p:pic>
        <p:nvPicPr>
          <p:cNvPr id="1028" name="Picture 4" descr="Image result for mammal life cyc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998" y="1113132"/>
            <a:ext cx="2389391" cy="234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b="7443"/>
          <a:stretch/>
        </p:blipFill>
        <p:spPr>
          <a:xfrm>
            <a:off x="2997618" y="4031909"/>
            <a:ext cx="2398625" cy="235275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731951" y="3724132"/>
            <a:ext cx="2902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 smtClean="0"/>
              <a:t>Bird life cycle</a:t>
            </a:r>
            <a:endParaRPr lang="en-GB" sz="1400" u="sng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3529" y="4031909"/>
            <a:ext cx="2385860" cy="231402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174107" y="3710166"/>
            <a:ext cx="2902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 smtClean="0"/>
              <a:t>Insect life cycle</a:t>
            </a:r>
            <a:endParaRPr lang="en-GB" sz="1400" u="sng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5357" y="1769486"/>
            <a:ext cx="1500603" cy="10845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/>
          <a:srcRect r="49932"/>
          <a:stretch/>
        </p:blipFill>
        <p:spPr>
          <a:xfrm>
            <a:off x="8416091" y="4661279"/>
            <a:ext cx="1020207" cy="1147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4877</TotalTime>
  <Words>254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Biology (Life Cycles)|  Year 5  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Emma Hatton</cp:lastModifiedBy>
  <cp:revision>100</cp:revision>
  <cp:lastPrinted>2019-04-03T10:18:01Z</cp:lastPrinted>
  <dcterms:created xsi:type="dcterms:W3CDTF">2017-10-15T20:56:30Z</dcterms:created>
  <dcterms:modified xsi:type="dcterms:W3CDTF">2019-10-10T09:57:53Z</dcterms:modified>
</cp:coreProperties>
</file>