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799263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4559" autoAdjust="0"/>
    <p:restoredTop sz="94627"/>
  </p:normalViewPr>
  <p:slideViewPr>
    <p:cSldViewPr snapToGrid="0" snapToObjects="1">
      <p:cViewPr>
        <p:scale>
          <a:sx n="83" d="100"/>
          <a:sy n="83" d="100"/>
        </p:scale>
        <p:origin x="1762" y="67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6347" cy="498215"/>
          </a:xfrm>
          <a:prstGeom prst="rect">
            <a:avLst/>
          </a:prstGeom>
        </p:spPr>
        <p:txBody>
          <a:bodyPr vert="horz" lIns="91321" tIns="45661" rIns="91321" bIns="45661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1343" y="0"/>
            <a:ext cx="2946347" cy="498215"/>
          </a:xfrm>
          <a:prstGeom prst="rect">
            <a:avLst/>
          </a:prstGeom>
        </p:spPr>
        <p:txBody>
          <a:bodyPr vert="horz" lIns="91321" tIns="45661" rIns="91321" bIns="45661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2/21/2024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1425"/>
            <a:ext cx="4840287" cy="33512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321" tIns="45661" rIns="91321" bIns="45661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927" y="4778723"/>
            <a:ext cx="5439410" cy="3909863"/>
          </a:xfrm>
          <a:prstGeom prst="rect">
            <a:avLst/>
          </a:prstGeom>
        </p:spPr>
        <p:txBody>
          <a:bodyPr vert="horz" lIns="91321" tIns="45661" rIns="91321" bIns="45661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31600"/>
            <a:ext cx="2946347" cy="498214"/>
          </a:xfrm>
          <a:prstGeom prst="rect">
            <a:avLst/>
          </a:prstGeom>
        </p:spPr>
        <p:txBody>
          <a:bodyPr vert="horz" lIns="91321" tIns="45661" rIns="91321" bIns="45661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1343" y="9431600"/>
            <a:ext cx="2946347" cy="498214"/>
          </a:xfrm>
          <a:prstGeom prst="rect">
            <a:avLst/>
          </a:prstGeom>
        </p:spPr>
        <p:txBody>
          <a:bodyPr vert="horz" lIns="91321" tIns="45661" rIns="91321" bIns="45661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2/21/2024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2/21/2024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2/21/2024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2/21/2024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2/21/2024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2/21/2024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2/21/2024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2/21/2024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2/21/2024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2/21/2024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2/21/2024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2/21/2024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33337"/>
            <a:ext cx="9905999" cy="333201"/>
          </a:xfrm>
        </p:spPr>
        <p:txBody>
          <a:bodyPr numCol="1">
            <a:noAutofit/>
          </a:bodyPr>
          <a:lstStyle/>
          <a:p>
            <a:pPr algn="l"/>
            <a:r>
              <a:rPr lang="en-US" sz="1600" b="1" dirty="0" smtClean="0"/>
              <a:t>Shirley Heath                 </a:t>
            </a:r>
            <a:r>
              <a:rPr lang="en-US" sz="1800" b="1" dirty="0" smtClean="0"/>
              <a:t>How would it feel to discover a dinosaur?-Rocks (Chemistry)  	           |  Year 3  | Spring 2</a:t>
            </a:r>
            <a:endParaRPr lang="en-US" sz="1800" b="1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17601853"/>
              </p:ext>
            </p:extLst>
          </p:nvPr>
        </p:nvGraphicFramePr>
        <p:xfrm>
          <a:off x="2908364" y="368879"/>
          <a:ext cx="3009111" cy="6202972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00911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16030">
                <a:tc>
                  <a:txBody>
                    <a:bodyPr/>
                    <a:lstStyle/>
                    <a:p>
                      <a:pPr algn="ctr"/>
                      <a:r>
                        <a:rPr lang="en-GB" altLang="en-GB" dirty="0" smtClean="0"/>
                        <a:t>Key</a:t>
                      </a:r>
                      <a:r>
                        <a:rPr lang="en-GB" altLang="en-GB" baseline="0" dirty="0" smtClean="0"/>
                        <a:t> Diagrams</a:t>
                      </a:r>
                      <a:endParaRPr lang="en-GB" altLang="en-GB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854356">
                <a:tc>
                  <a:txBody>
                    <a:bodyPr/>
                    <a:lstStyle/>
                    <a:p>
                      <a:r>
                        <a:rPr lang="en-GB" altLang="en-GB" sz="1400" b="0" u="sng" dirty="0" smtClean="0"/>
                        <a:t>Why</a:t>
                      </a:r>
                      <a:r>
                        <a:rPr lang="en-GB" altLang="en-GB" sz="1400" b="0" u="sng" baseline="0" dirty="0" smtClean="0"/>
                        <a:t> are fossils tricky to find?</a:t>
                      </a:r>
                    </a:p>
                    <a:p>
                      <a:endParaRPr lang="en-GB" altLang="en-GB" sz="1400" b="0" u="sng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18273436"/>
              </p:ext>
            </p:extLst>
          </p:nvPr>
        </p:nvGraphicFramePr>
        <p:xfrm>
          <a:off x="5928655" y="380386"/>
          <a:ext cx="3942153" cy="638987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538571">
                  <a:extLst>
                    <a:ext uri="{9D8B030D-6E8A-4147-A177-3AD203B41FA5}">
                      <a16:colId xmlns:a16="http://schemas.microsoft.com/office/drawing/2014/main" val="3034729171"/>
                    </a:ext>
                  </a:extLst>
                </a:gridCol>
                <a:gridCol w="1181757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2221825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473143">
                <a:tc gridSpan="3"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Key Vocabulary</a:t>
                      </a:r>
                      <a:endParaRPr lang="en-US" sz="1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498925">
                <a:tc>
                  <a:txBody>
                    <a:bodyPr/>
                    <a:lstStyle/>
                    <a:p>
                      <a:r>
                        <a:rPr lang="en-US" sz="1200" dirty="0"/>
                        <a:t>1</a:t>
                      </a:r>
                      <a:endParaRPr lang="en-US" sz="12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Hardness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A</a:t>
                      </a:r>
                      <a:r>
                        <a:rPr lang="en-GB" sz="1400" baseline="0" dirty="0" smtClean="0"/>
                        <a:t> measurement of how hard or soft a rock is.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748387">
                <a:tc>
                  <a:txBody>
                    <a:bodyPr/>
                    <a:lstStyle/>
                    <a:p>
                      <a:r>
                        <a:rPr lang="en-US" sz="1200" dirty="0"/>
                        <a:t>2</a:t>
                      </a:r>
                      <a:endParaRPr lang="en-US" sz="12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Permeability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A measurement</a:t>
                      </a:r>
                      <a:r>
                        <a:rPr lang="en-GB" sz="1400" baseline="0" dirty="0" smtClean="0"/>
                        <a:t> of how easily water can pass through a rock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997849">
                <a:tc>
                  <a:txBody>
                    <a:bodyPr/>
                    <a:lstStyle/>
                    <a:p>
                      <a:r>
                        <a:rPr lang="en-US" sz="1200" dirty="0"/>
                        <a:t>3</a:t>
                      </a:r>
                      <a:endParaRPr lang="en-US" sz="12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Appearance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How</a:t>
                      </a:r>
                      <a:r>
                        <a:rPr lang="en-GB" sz="1400" baseline="0" dirty="0" smtClean="0"/>
                        <a:t> the rock looks. For example: shiny, dull, smooth, rough, colourful, plain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  <a:tr h="1185741">
                <a:tc>
                  <a:txBody>
                    <a:bodyPr/>
                    <a:lstStyle/>
                    <a:p>
                      <a:r>
                        <a:rPr lang="en-US" sz="1200" dirty="0"/>
                        <a:t>4</a:t>
                      </a:r>
                      <a:endParaRPr lang="en-US" sz="12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Fossils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Remains of an </a:t>
                      </a:r>
                      <a:r>
                        <a:rPr lang="en-GB" sz="1400" dirty="0" smtClean="0"/>
                        <a:t>animal </a:t>
                      </a:r>
                      <a:r>
                        <a:rPr lang="en-GB" sz="1400" smtClean="0"/>
                        <a:t>or plant</a:t>
                      </a:r>
                      <a:r>
                        <a:rPr lang="en-GB" sz="1400" baseline="0" smtClean="0"/>
                        <a:t>, </a:t>
                      </a:r>
                      <a:r>
                        <a:rPr lang="en-GB" sz="1400" baseline="0" dirty="0" smtClean="0"/>
                        <a:t>covered by layers of mud and soil and hardened by sediment over millions of years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98772385"/>
                  </a:ext>
                </a:extLst>
              </a:tr>
              <a:tr h="868719">
                <a:tc>
                  <a:txBody>
                    <a:bodyPr/>
                    <a:lstStyle/>
                    <a:p>
                      <a:r>
                        <a:rPr lang="en-GB" altLang="en-GB" sz="1200" dirty="0"/>
                        <a:t>7</a:t>
                      </a:r>
                      <a:endParaRPr lang="en-US" sz="12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Soil 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A mixture</a:t>
                      </a:r>
                      <a:r>
                        <a:rPr lang="en-GB" sz="1400" baseline="0" dirty="0" smtClean="0"/>
                        <a:t> of organic remains, clay and rock particles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31194389"/>
                  </a:ext>
                </a:extLst>
              </a:tr>
              <a:tr h="748387"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8</a:t>
                      </a:r>
                      <a:endParaRPr lang="en-US" sz="12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Intrusive</a:t>
                      </a:r>
                      <a:r>
                        <a:rPr lang="en-GB" sz="1400" baseline="0" dirty="0" smtClean="0"/>
                        <a:t> Igneous Rock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Magma</a:t>
                      </a:r>
                      <a:r>
                        <a:rPr lang="en-GB" sz="1400" baseline="0" dirty="0" smtClean="0"/>
                        <a:t> which has cooled slowly below the Earth’s surface (large crystals)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75794675"/>
                  </a:ext>
                </a:extLst>
              </a:tr>
              <a:tr h="868719"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9</a:t>
                      </a:r>
                      <a:endParaRPr lang="en-US" sz="12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Extrusive Igneous</a:t>
                      </a:r>
                      <a:r>
                        <a:rPr lang="en-GB" sz="1400" baseline="0" dirty="0" smtClean="0"/>
                        <a:t> Rock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Magma which has</a:t>
                      </a:r>
                      <a:r>
                        <a:rPr lang="en-GB" sz="1400" baseline="0" dirty="0" smtClean="0"/>
                        <a:t> cooled quickly above the Earth’s surface (small crystals)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76520154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127EED2C-40DA-6F4E-8561-BCF7EE4F12F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85300580"/>
              </p:ext>
            </p:extLst>
          </p:nvPr>
        </p:nvGraphicFramePr>
        <p:xfrm>
          <a:off x="0" y="380394"/>
          <a:ext cx="2897184" cy="6477607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514680">
                  <a:extLst>
                    <a:ext uri="{9D8B030D-6E8A-4147-A177-3AD203B41FA5}">
                      <a16:colId xmlns:a16="http://schemas.microsoft.com/office/drawing/2014/main" val="2316687726"/>
                    </a:ext>
                  </a:extLst>
                </a:gridCol>
                <a:gridCol w="2382504">
                  <a:extLst>
                    <a:ext uri="{9D8B030D-6E8A-4147-A177-3AD203B41FA5}">
                      <a16:colId xmlns:a16="http://schemas.microsoft.com/office/drawing/2014/main" val="2379496559"/>
                    </a:ext>
                  </a:extLst>
                </a:gridCol>
              </a:tblGrid>
              <a:tr h="383006">
                <a:tc gridSpan="2">
                  <a:txBody>
                    <a:bodyPr/>
                    <a:lstStyle/>
                    <a:p>
                      <a:pPr algn="ctr"/>
                      <a:r>
                        <a:rPr lang="en-GB" altLang="en-GB" sz="1800" dirty="0" smtClean="0"/>
                        <a:t>Key Knowledge</a:t>
                      </a:r>
                      <a:endParaRPr lang="en-GB" altLang="en-GB" sz="1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GB" altLang="en-GB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550516657"/>
                  </a:ext>
                </a:extLst>
              </a:tr>
              <a:tr h="937631">
                <a:tc>
                  <a:txBody>
                    <a:bodyPr/>
                    <a:lstStyle/>
                    <a:p>
                      <a:r>
                        <a:rPr lang="en-GB" altLang="en-GB" sz="1200" dirty="0"/>
                        <a:t>1</a:t>
                      </a:r>
                      <a:endParaRPr lang="en-GB" altLang="en-GB" sz="12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Natural rocks</a:t>
                      </a:r>
                      <a:r>
                        <a:rPr lang="en-GB" sz="1400" baseline="0" dirty="0" smtClean="0"/>
                        <a:t> include: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GB" sz="1400" baseline="0" dirty="0" smtClean="0"/>
                        <a:t>Igneous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GB" sz="1400" baseline="0" dirty="0" smtClean="0"/>
                        <a:t>Sedimentary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GB" sz="1400" baseline="0" dirty="0" smtClean="0"/>
                        <a:t>Metamorphic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63941051"/>
                  </a:ext>
                </a:extLst>
              </a:tr>
              <a:tr h="937631">
                <a:tc>
                  <a:txBody>
                    <a:bodyPr/>
                    <a:lstStyle/>
                    <a:p>
                      <a:r>
                        <a:rPr lang="en-GB" altLang="en-GB" sz="1200" b="0" dirty="0" smtClean="0"/>
                        <a:t>2</a:t>
                      </a:r>
                      <a:endParaRPr lang="en-GB" altLang="en-GB" sz="12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Man-made</a:t>
                      </a:r>
                      <a:r>
                        <a:rPr lang="en-GB" sz="1400" baseline="0" dirty="0" smtClean="0"/>
                        <a:t> rocks include: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GB" sz="1400" baseline="0" dirty="0" smtClean="0"/>
                        <a:t>Bricks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GB" sz="1400" baseline="0" dirty="0" smtClean="0"/>
                        <a:t>Mock rocks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GB" sz="1400" baseline="0" dirty="0" smtClean="0"/>
                        <a:t>Concrete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916236417"/>
                  </a:ext>
                </a:extLst>
              </a:tr>
              <a:tr h="937631">
                <a:tc>
                  <a:txBody>
                    <a:bodyPr/>
                    <a:lstStyle/>
                    <a:p>
                      <a:r>
                        <a:rPr lang="en-GB" altLang="en-GB" sz="1200" b="0" dirty="0" smtClean="0"/>
                        <a:t>3</a:t>
                      </a:r>
                      <a:endParaRPr lang="en-GB" altLang="en-GB" sz="12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How</a:t>
                      </a:r>
                      <a:r>
                        <a:rPr lang="en-GB" sz="1400" baseline="0" dirty="0" smtClean="0"/>
                        <a:t> do igneous rocks form?</a:t>
                      </a:r>
                    </a:p>
                    <a:p>
                      <a:r>
                        <a:rPr lang="en-GB" sz="1400" baseline="0" dirty="0" smtClean="0"/>
                        <a:t>- Magma (molten rock) cools to form hard rock containing crystals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771437051"/>
                  </a:ext>
                </a:extLst>
              </a:tr>
              <a:tr h="1640854">
                <a:tc>
                  <a:txBody>
                    <a:bodyPr/>
                    <a:lstStyle/>
                    <a:p>
                      <a:r>
                        <a:rPr lang="en-GB" altLang="en-GB" sz="1200" b="0" dirty="0" smtClean="0"/>
                        <a:t>4</a:t>
                      </a:r>
                      <a:endParaRPr lang="en-GB" altLang="en-GB" sz="12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How do sedimentary</a:t>
                      </a:r>
                      <a:r>
                        <a:rPr lang="en-GB" sz="1400" baseline="0" dirty="0" smtClean="0"/>
                        <a:t> rocks form?</a:t>
                      </a:r>
                    </a:p>
                    <a:p>
                      <a:r>
                        <a:rPr lang="en-GB" sz="1400" baseline="0" dirty="0" smtClean="0"/>
                        <a:t>- Rock builds up in layers on the sea floor over time which are then squashed into layers of soft rock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945995727"/>
                  </a:ext>
                </a:extLst>
              </a:tr>
              <a:tr h="1640854">
                <a:tc>
                  <a:txBody>
                    <a:bodyPr/>
                    <a:lstStyle/>
                    <a:p>
                      <a:r>
                        <a:rPr lang="en-GB" altLang="en-GB" sz="1200" b="0" dirty="0" smtClean="0"/>
                        <a:t>5</a:t>
                      </a:r>
                      <a:endParaRPr lang="en-GB" altLang="en-GB" sz="12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How do metamorphic rocks form?</a:t>
                      </a:r>
                    </a:p>
                    <a:p>
                      <a:r>
                        <a:rPr lang="en-GB" sz="1400" dirty="0" smtClean="0"/>
                        <a:t>- Rock which changes</a:t>
                      </a:r>
                      <a:r>
                        <a:rPr lang="en-GB" sz="1400" baseline="0" dirty="0" smtClean="0"/>
                        <a:t> shape and hardens deep below the surface of </a:t>
                      </a:r>
                      <a:r>
                        <a:rPr lang="en-GB" sz="1400" baseline="0" smtClean="0"/>
                        <a:t>the Earth.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858550964"/>
                  </a:ext>
                </a:extLst>
              </a:tr>
            </a:tbl>
          </a:graphicData>
        </a:graphic>
      </p:graphicFrame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01469821"/>
              </p:ext>
            </p:extLst>
          </p:nvPr>
        </p:nvGraphicFramePr>
        <p:xfrm>
          <a:off x="2908364" y="3191850"/>
          <a:ext cx="3020291" cy="36661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462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4140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042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63921">
                <a:tc gridSpan="3"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/>
                        <a:t>Important Scientists</a:t>
                      </a:r>
                      <a:endParaRPr lang="en-US" sz="1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36645">
                <a:tc>
                  <a:txBody>
                    <a:bodyPr/>
                    <a:lstStyle/>
                    <a:p>
                      <a:r>
                        <a:rPr lang="en-US" sz="1200" dirty="0"/>
                        <a:t>1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u="none" dirty="0" smtClean="0"/>
                        <a:t>Mary Anning</a:t>
                      </a:r>
                    </a:p>
                    <a:p>
                      <a:pPr algn="ctr"/>
                      <a:r>
                        <a:rPr lang="en-GB" sz="1400" b="0" u="none" dirty="0" smtClean="0"/>
                        <a:t>(1799-1847)</a:t>
                      </a:r>
                    </a:p>
                    <a:p>
                      <a:pPr algn="ctr"/>
                      <a:r>
                        <a:rPr lang="en-GB" sz="1400" b="0" u="none" dirty="0" smtClean="0"/>
                        <a:t>Famous fossil hunter</a:t>
                      </a:r>
                      <a:r>
                        <a:rPr lang="en-GB" sz="1400" b="0" u="none" baseline="0" dirty="0" smtClean="0"/>
                        <a:t> who discovered several new aquatic dinosaurs </a:t>
                      </a:r>
                      <a:endParaRPr lang="en-GB" sz="1400" b="0" u="none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665584">
                <a:tc>
                  <a:txBody>
                    <a:bodyPr/>
                    <a:lstStyle/>
                    <a:p>
                      <a:r>
                        <a:rPr lang="en-US" sz="1200" dirty="0"/>
                        <a:t>2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Barnum</a:t>
                      </a:r>
                      <a:r>
                        <a:rPr lang="en-GB" sz="14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Brown</a:t>
                      </a:r>
                    </a:p>
                    <a:p>
                      <a:pPr algn="ctr"/>
                      <a:r>
                        <a:rPr lang="en-GB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(1872-1963)</a:t>
                      </a:r>
                    </a:p>
                    <a:p>
                      <a:pPr algn="ctr"/>
                      <a:r>
                        <a:rPr lang="en-GB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Discovered</a:t>
                      </a:r>
                      <a:r>
                        <a:rPr lang="en-GB" sz="14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the first partial skeleton of a Tyrannosaurus Rex in 1902</a:t>
                      </a:r>
                      <a:endParaRPr lang="en-GB" sz="1400" b="0" i="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22219" y="1023444"/>
            <a:ext cx="2937982" cy="213814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55301" y="3619193"/>
            <a:ext cx="1104900" cy="149313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10721" y="5246711"/>
            <a:ext cx="946915" cy="11907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7685</TotalTime>
  <Words>275</Words>
  <Application>Microsoft Office PowerPoint</Application>
  <PresentationFormat>A4 Paper (210x297 mm)</PresentationFormat>
  <Paragraphs>55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Shirley Heath                 How would it feel to discover a dinosaur?-Rocks (Chemistry)              |  Year 3  | Spring 2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Richard Hatton</cp:lastModifiedBy>
  <cp:revision>91</cp:revision>
  <cp:lastPrinted>2019-04-03T08:53:01Z</cp:lastPrinted>
  <dcterms:created xsi:type="dcterms:W3CDTF">2017-10-15T20:56:30Z</dcterms:created>
  <dcterms:modified xsi:type="dcterms:W3CDTF">2024-02-21T12:41:05Z</dcterms:modified>
</cp:coreProperties>
</file>