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59" autoAdjust="0"/>
    <p:restoredTop sz="94627"/>
  </p:normalViewPr>
  <p:slideViewPr>
    <p:cSldViewPr snapToGrid="0" snapToObjects="1">
      <p:cViewPr varScale="1">
        <p:scale>
          <a:sx n="69" d="100"/>
          <a:sy n="69" d="100"/>
        </p:scale>
        <p:origin x="1698" y="7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/>
              <a:t>	</a:t>
            </a:r>
            <a:r>
              <a:rPr lang="en-US" sz="1800" b="1" dirty="0" smtClean="0"/>
              <a:t>	Physics (Electricity)  |  Year 4  | Autumn 2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2304212"/>
              </p:ext>
            </p:extLst>
          </p:nvPr>
        </p:nvGraphicFramePr>
        <p:xfrm>
          <a:off x="44600" y="4040346"/>
          <a:ext cx="2755899" cy="25876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8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02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37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8616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Important Scientists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5792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u="none" dirty="0" smtClean="0"/>
                        <a:t>Robert Noyce</a:t>
                      </a:r>
                    </a:p>
                    <a:p>
                      <a:pPr algn="ctr"/>
                      <a:r>
                        <a:rPr lang="en-GB" sz="1200" b="0" u="none" dirty="0" smtClean="0"/>
                        <a:t>(1927-1990)</a:t>
                      </a:r>
                      <a:endParaRPr lang="en-GB" sz="1400" b="0" u="none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Co-invented the silicon chip which is in all computers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3261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2</a:t>
                      </a:r>
                      <a:endParaRPr lang="en-US" sz="12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Hedy</a:t>
                      </a:r>
                      <a:r>
                        <a:rPr lang="en-GB" sz="1200" baseline="0" dirty="0" smtClean="0"/>
                        <a:t> Lamarr</a:t>
                      </a:r>
                    </a:p>
                    <a:p>
                      <a:pPr algn="ctr"/>
                      <a:r>
                        <a:rPr lang="en-GB" sz="1200" baseline="0" dirty="0" smtClean="0"/>
                        <a:t>(1913-2000)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A movie star who also developed</a:t>
                      </a:r>
                      <a:r>
                        <a:rPr lang="en-GB" sz="1200" baseline="0" dirty="0" smtClean="0"/>
                        <a:t> World War II communication technology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418741"/>
              </p:ext>
            </p:extLst>
          </p:nvPr>
        </p:nvGraphicFramePr>
        <p:xfrm>
          <a:off x="2707130" y="368879"/>
          <a:ext cx="3141219" cy="64582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412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13673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Key</a:t>
                      </a:r>
                      <a:r>
                        <a:rPr lang="en-GB" altLang="en-GB" baseline="0" dirty="0" smtClean="0"/>
                        <a:t> Diagrams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44607">
                <a:tc>
                  <a:txBody>
                    <a:bodyPr/>
                    <a:lstStyle/>
                    <a:p>
                      <a:endParaRPr lang="en-GB" altLang="en-GB" sz="10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7985829"/>
              </p:ext>
            </p:extLst>
          </p:nvPr>
        </p:nvGraphicFramePr>
        <p:xfrm>
          <a:off x="5895896" y="335546"/>
          <a:ext cx="3942153" cy="651184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38571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18175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2182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43326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Key 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78285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Current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</a:t>
                      </a:r>
                      <a:r>
                        <a:rPr lang="en-GB" sz="1400" baseline="0" dirty="0" smtClean="0"/>
                        <a:t> word we use to describe how quickly the electricity is moving around the circuit.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778285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Voltage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</a:t>
                      </a:r>
                      <a:r>
                        <a:rPr lang="en-GB" sz="1400" baseline="0" dirty="0" smtClean="0"/>
                        <a:t> pushing force which pushes electricity around the circuit from the cell/battery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18174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Series circuit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loop of wire</a:t>
                      </a:r>
                      <a:r>
                        <a:rPr lang="en-GB" sz="1400" baseline="0" dirty="0" smtClean="0"/>
                        <a:t> containing at least a cell and other components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778285"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Conductors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Allow the flow of electricity (usually metals)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13572833"/>
                  </a:ext>
                </a:extLst>
              </a:tr>
              <a:tr h="778285">
                <a:tc>
                  <a:txBody>
                    <a:bodyPr/>
                    <a:lstStyle/>
                    <a:p>
                      <a:r>
                        <a:rPr lang="en-US" sz="1200" dirty="0"/>
                        <a:t>5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Insulators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Prevent</a:t>
                      </a:r>
                      <a:r>
                        <a:rPr lang="en-GB" sz="1400" baseline="0" dirty="0" smtClean="0"/>
                        <a:t> the flow of electricity. Used to protect us from electric shocks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778285">
                <a:tc>
                  <a:txBody>
                    <a:bodyPr/>
                    <a:lstStyle/>
                    <a:p>
                      <a:r>
                        <a:rPr lang="en-US" sz="1200" dirty="0"/>
                        <a:t>6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Cell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This is what we normally refer to as</a:t>
                      </a:r>
                      <a:r>
                        <a:rPr lang="en-GB" sz="1400" baseline="0" dirty="0" smtClean="0"/>
                        <a:t> a ‘battery’. It is one cell.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778285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7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Battery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battery</a:t>
                      </a:r>
                      <a:r>
                        <a:rPr lang="en-GB" sz="1400" baseline="0" dirty="0" smtClean="0"/>
                        <a:t> is when two or more cells are used together.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778285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8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Lamp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Used to turn electrical</a:t>
                      </a:r>
                      <a:r>
                        <a:rPr lang="en-GB" sz="1400" baseline="0" dirty="0" smtClean="0"/>
                        <a:t> energy into light and heat energy.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6931084"/>
              </p:ext>
            </p:extLst>
          </p:nvPr>
        </p:nvGraphicFramePr>
        <p:xfrm>
          <a:off x="0" y="368879"/>
          <a:ext cx="2697532" cy="362287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79212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218320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422472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 smtClean="0"/>
                        <a:t>Key Knowledge</a:t>
                      </a:r>
                      <a:endParaRPr lang="en-GB" altLang="en-GB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517123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1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Electricity is a major part of everyday life. It is made</a:t>
                      </a:r>
                      <a:r>
                        <a:rPr lang="en-GB" sz="1400" baseline="0" dirty="0" smtClean="0"/>
                        <a:t> in lots of different ways. 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517123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2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 smtClean="0"/>
                        <a:t>Electricity can be made from burning fossil fuels (coal, oil, gas) or it can be made from renewable energy (solar, wind, wave power etc)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6236417"/>
                  </a:ext>
                </a:extLst>
              </a:tr>
              <a:tr h="517123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3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A circuit will only</a:t>
                      </a:r>
                      <a:r>
                        <a:rPr lang="en-GB" sz="1400" baseline="0" dirty="0" smtClean="0"/>
                        <a:t> work if there are no breaks in the circuit and the electricity can flow all of the way around.</a:t>
                      </a:r>
                      <a:endParaRPr lang="en-GB" sz="14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8768196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b="66653"/>
          <a:stretch/>
        </p:blipFill>
        <p:spPr>
          <a:xfrm>
            <a:off x="2800499" y="1605048"/>
            <a:ext cx="2948820" cy="70701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t="32161" r="66705" b="32161"/>
          <a:stretch/>
        </p:blipFill>
        <p:spPr>
          <a:xfrm>
            <a:off x="2802832" y="2439605"/>
            <a:ext cx="981792" cy="756427"/>
          </a:xfrm>
          <a:prstGeom prst="rect">
            <a:avLst/>
          </a:prstGeom>
        </p:spPr>
      </p:pic>
      <p:pic>
        <p:nvPicPr>
          <p:cNvPr id="1026" name="Picture 2" descr="Image result for simple series circui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499" y="3723420"/>
            <a:ext cx="2948820" cy="254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800499" y="3240432"/>
            <a:ext cx="21237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 smtClean="0"/>
              <a:t>Simple series circuit</a:t>
            </a:r>
            <a:endParaRPr lang="en-GB" sz="1400" u="sng" dirty="0"/>
          </a:p>
        </p:txBody>
      </p:sp>
      <p:sp>
        <p:nvSpPr>
          <p:cNvPr id="16" name="TextBox 15"/>
          <p:cNvSpPr txBox="1"/>
          <p:nvPr/>
        </p:nvSpPr>
        <p:spPr>
          <a:xfrm>
            <a:off x="3955055" y="2994211"/>
            <a:ext cx="117078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/>
          </a:p>
        </p:txBody>
      </p:sp>
      <p:sp>
        <p:nvSpPr>
          <p:cNvPr id="20" name="TextBox 19"/>
          <p:cNvSpPr txBox="1"/>
          <p:nvPr/>
        </p:nvSpPr>
        <p:spPr>
          <a:xfrm>
            <a:off x="2800499" y="1050362"/>
            <a:ext cx="21237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 smtClean="0"/>
              <a:t>Components of a circuit</a:t>
            </a:r>
            <a:endParaRPr lang="en-GB" sz="1400" u="sng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843" y="4802438"/>
            <a:ext cx="1124398" cy="6237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117" y="5862597"/>
            <a:ext cx="831850" cy="765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4841</TotalTime>
  <Words>246</Words>
  <Application>Microsoft Office PowerPoint</Application>
  <PresentationFormat>A4 Paper (210x297 mm)</PresentationFormat>
  <Paragraphs>46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Physics (Electricity)  |  Year 4  | Autumn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94</cp:revision>
  <cp:lastPrinted>2019-04-03T10:18:36Z</cp:lastPrinted>
  <dcterms:created xsi:type="dcterms:W3CDTF">2017-10-15T20:56:30Z</dcterms:created>
  <dcterms:modified xsi:type="dcterms:W3CDTF">2020-01-05T18:16:10Z</dcterms:modified>
</cp:coreProperties>
</file>