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7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91892" autoAdjust="0"/>
  </p:normalViewPr>
  <p:slideViewPr>
    <p:cSldViewPr snapToGrid="0" snapToObjects="1">
      <p:cViewPr varScale="1">
        <p:scale>
          <a:sx n="80" d="100"/>
          <a:sy n="80" d="100"/>
        </p:scale>
        <p:origin x="1426" y="29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166" y="3307790"/>
            <a:ext cx="2107244" cy="13573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366" y="4271825"/>
            <a:ext cx="1977913" cy="11867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The United Kingdom		|  Year 3  | Summer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205746"/>
              </p:ext>
            </p:extLst>
          </p:nvPr>
        </p:nvGraphicFramePr>
        <p:xfrm>
          <a:off x="58498" y="357566"/>
          <a:ext cx="2558672" cy="3555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874">
                  <a:extLst>
                    <a:ext uri="{9D8B030D-6E8A-4147-A177-3AD203B41FA5}">
                      <a16:colId xmlns:a16="http://schemas.microsoft.com/office/drawing/2014/main" val="4241418050"/>
                    </a:ext>
                  </a:extLst>
                </a:gridCol>
              </a:tblGrid>
              <a:tr h="308961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Coasts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886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are coasts formed?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Coasts are formed by erosion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887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do we stop erosion?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 </a:t>
                      </a:r>
                      <a:r>
                        <a:rPr lang="en-US" sz="1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defences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are put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up to protect the coasts from erosion.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64777495"/>
                  </a:ext>
                </a:extLst>
              </a:tr>
              <a:tr h="584886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are coastlines polluted?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Plastic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left on the beach is harmful to the wildlife in our seas </a:t>
                      </a:r>
                      <a:endParaRPr lang="en-US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06872466"/>
                  </a:ext>
                </a:extLst>
              </a:tr>
              <a:tr h="398345">
                <a:tc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20898451"/>
                  </a:ext>
                </a:extLst>
              </a:tr>
              <a:tr h="398344">
                <a:tc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947260791"/>
                  </a:ext>
                </a:extLst>
              </a:tr>
              <a:tr h="398345">
                <a:tc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08996459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636808"/>
              </p:ext>
            </p:extLst>
          </p:nvPr>
        </p:nvGraphicFramePr>
        <p:xfrm>
          <a:off x="2629880" y="5438906"/>
          <a:ext cx="3392973" cy="13849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5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708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13465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 Trade Links</a:t>
                      </a:r>
                      <a:endParaRPr lang="en-GB" alt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90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Exports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Many items farmed or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made in the UK is exported to other countries.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90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Top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exported items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Fish, c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heese, meat, cars, aircraft parts, medicines</a:t>
                      </a:r>
                    </a:p>
                    <a:p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0247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7639"/>
              </p:ext>
            </p:extLst>
          </p:nvPr>
        </p:nvGraphicFramePr>
        <p:xfrm>
          <a:off x="6041922" y="352286"/>
          <a:ext cx="3818720" cy="477195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034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61523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933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652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Biome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area sharing similar vegetation (plants) and climate.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4977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Temperate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climate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Four seasons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spring, summer, autumn and winter. Mild temperatures and moderate rainfall.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449029"/>
                  </a:ext>
                </a:extLst>
              </a:tr>
              <a:tr h="36651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Deciduous forest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Tress that lose their leaves at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the end of a growing season. 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7110800"/>
                  </a:ext>
                </a:extLst>
              </a:tr>
              <a:tr h="36651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Tourism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when people travel from where they live to another place for pleasure.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9038611"/>
                  </a:ext>
                </a:extLst>
              </a:tr>
              <a:tr h="30434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Coast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Where land and sea meet.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651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Erosion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wearing away of the land by forces such as water, wind, and ice. </a:t>
                      </a:r>
                      <a:endParaRPr lang="en-GB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2648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 exchange of goods and services between one country and another. 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6651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Landmarks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Features or structures around the world that are easily recognised.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3812387"/>
                  </a:ext>
                </a:extLst>
              </a:tr>
              <a:tr h="52648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Renewable energy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Energy from resources that nature will replace, like wind, water and sunshine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2372833"/>
                  </a:ext>
                </a:extLst>
              </a:tr>
              <a:tr h="52648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Non-renewable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energy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Energy that comes from burning fossil fuels. We will soon run out of them.</a:t>
                      </a: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901527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597803"/>
              </p:ext>
            </p:extLst>
          </p:nvPr>
        </p:nvGraphicFramePr>
        <p:xfrm>
          <a:off x="2629880" y="357566"/>
          <a:ext cx="3412041" cy="2987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89620">
                  <a:extLst>
                    <a:ext uri="{9D8B030D-6E8A-4147-A177-3AD203B41FA5}">
                      <a16:colId xmlns:a16="http://schemas.microsoft.com/office/drawing/2014/main" val="1606055370"/>
                    </a:ext>
                  </a:extLst>
                </a:gridCol>
                <a:gridCol w="2422421">
                  <a:extLst>
                    <a:ext uri="{9D8B030D-6E8A-4147-A177-3AD203B41FA5}">
                      <a16:colId xmlns:a16="http://schemas.microsoft.com/office/drawing/2014/main" val="2015797893"/>
                    </a:ext>
                  </a:extLst>
                </a:gridCol>
              </a:tblGrid>
              <a:tr h="19798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1" cap="none" spc="0" dirty="0" smtClean="0">
                          <a:ln w="0"/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Location</a:t>
                      </a:r>
                      <a:endParaRPr lang="en-GB" sz="1600" b="1" cap="none" spc="0" dirty="0">
                        <a:ln w="0"/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sz="1000" b="0" cap="none" spc="0" dirty="0" smtClean="0">
                        <a:ln w="0"/>
                        <a:solidFill>
                          <a:sysClr val="windowText" lastClr="0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4124386"/>
                  </a:ext>
                </a:extLst>
              </a:tr>
              <a:tr h="249348"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Continent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UK</a:t>
                      </a:r>
                      <a:r>
                        <a:rPr lang="en-GB" sz="1200" b="0" cap="none" spc="0" baseline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is in the continent of Europe</a:t>
                      </a:r>
                    </a:p>
                    <a:p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4805130"/>
                  </a:ext>
                </a:extLst>
              </a:tr>
              <a:tr h="378954"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Countries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b="0" cap="none" spc="0" baseline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 </a:t>
                      </a:r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made up of 4 countries – England, Scotland, Wales and Northern</a:t>
                      </a:r>
                      <a:r>
                        <a:rPr lang="en-GB" sz="1200" b="0" cap="none" spc="0" baseline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Ireland.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2741815"/>
                  </a:ext>
                </a:extLst>
              </a:tr>
              <a:tr h="260393"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Regions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England</a:t>
                      </a:r>
                      <a:r>
                        <a:rPr lang="en-US" sz="1200" kern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is divided up in to 9 regions.</a:t>
                      </a:r>
                    </a:p>
                    <a:p>
                      <a:endParaRPr lang="en-US" sz="12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5595268"/>
                  </a:ext>
                </a:extLst>
              </a:tr>
              <a:tr h="266854"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Counties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Regions are divide</a:t>
                      </a:r>
                      <a:r>
                        <a:rPr lang="en-GB" sz="1200" b="0" cap="none" spc="0" baseline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 </a:t>
                      </a:r>
                      <a:r>
                        <a:rPr lang="en-GB" sz="1200" b="0" cap="none" spc="0" baseline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 counties. </a:t>
                      </a:r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b="0" cap="none" spc="0" baseline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 is made up of  48 counties.</a:t>
                      </a:r>
                      <a:endParaRPr lang="en-GB" sz="1200" b="0" cap="none" spc="0" dirty="0" smtClean="0">
                        <a:ln w="0"/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0440098"/>
                  </a:ext>
                </a:extLst>
              </a:tr>
              <a:tr h="498697"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Cities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cap="none" spc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largest cities in the UK are London, Manchester</a:t>
                      </a:r>
                      <a:r>
                        <a:rPr lang="en-GB" sz="1200" b="0" cap="none" spc="0" baseline="0" dirty="0" smtClean="0">
                          <a:ln w="0"/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Birmingham.</a:t>
                      </a:r>
                      <a:endParaRPr lang="en-GB" sz="1200" b="0" cap="none" spc="0" dirty="0">
                        <a:ln w="0"/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06096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38329"/>
              </p:ext>
            </p:extLst>
          </p:nvPr>
        </p:nvGraphicFramePr>
        <p:xfrm>
          <a:off x="64853" y="2534265"/>
          <a:ext cx="2558672" cy="2190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874">
                  <a:extLst>
                    <a:ext uri="{9D8B030D-6E8A-4147-A177-3AD203B41FA5}">
                      <a16:colId xmlns:a16="http://schemas.microsoft.com/office/drawing/2014/main" val="4241418050"/>
                    </a:ext>
                  </a:extLst>
                </a:gridCol>
              </a:tblGrid>
              <a:tr h="281720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Landmarks</a:t>
                      </a:r>
                      <a:endParaRPr lang="en-US" sz="1500" dirty="0"/>
                    </a:p>
                  </a:txBody>
                  <a:tcPr marL="74295" marR="74295" marT="37148" marB="37148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166">
                <a:tc gridSpan="2"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UK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attracts many tourists who visit our landmarks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386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Examples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Human </a:t>
                      </a:r>
                    </a:p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Landmarks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Buckingham Palace, Angel of the North, Forth Bridge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777495"/>
                  </a:ext>
                </a:extLst>
              </a:tr>
              <a:tr h="76734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Examples of Physical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Landmarks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Stonehenge, Giant’s Causeway, White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Cliffs of Dover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87246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588761"/>
              </p:ext>
            </p:extLst>
          </p:nvPr>
        </p:nvGraphicFramePr>
        <p:xfrm>
          <a:off x="64853" y="4702552"/>
          <a:ext cx="2558672" cy="21212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874">
                  <a:extLst>
                    <a:ext uri="{9D8B030D-6E8A-4147-A177-3AD203B41FA5}">
                      <a16:colId xmlns:a16="http://schemas.microsoft.com/office/drawing/2014/main" val="4241418050"/>
                    </a:ext>
                  </a:extLst>
                </a:gridCol>
              </a:tblGrid>
              <a:tr h="335608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Countryside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021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 use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Much of out countryside is made up of farmland.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5472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a National Park?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National Parks like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the Lake District are protected areas for people to enjoy walking and cycling.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6477749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592741"/>
              </p:ext>
            </p:extLst>
          </p:nvPr>
        </p:nvGraphicFramePr>
        <p:xfrm>
          <a:off x="6017496" y="5124241"/>
          <a:ext cx="3843145" cy="17506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18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450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7926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</a:t>
                      </a:r>
                      <a:endParaRPr lang="en-GB" alt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77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Wind Farms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Wind farms produce are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renewable source of energy. They are best situated on high ground or on the coast where the wind is stronger.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62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Climate Change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Burning fossil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fuels 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causes 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global </a:t>
                      </a:r>
                      <a:r>
                        <a:rPr lang="en-GB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warming when the planet gets hotter.. 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254613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43462" y="3390838"/>
            <a:ext cx="12794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Ben Nevis in Scotland is the tallest mountain in the UK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47949" y="4630404"/>
            <a:ext cx="1691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The River Severn is the longest river in the UK. It flows through Wales and England..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5245</TotalTime>
  <Words>458</Words>
  <Application>Microsoft Office PowerPoint</Application>
  <PresentationFormat>A4 Paper (210x297 mm)</PresentationFormat>
  <Paragraphs>66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The United Kingdom  |  Year 3  | Summer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Susy Lynn</cp:lastModifiedBy>
  <cp:revision>106</cp:revision>
  <cp:lastPrinted>2017-10-30T10:21:12Z</cp:lastPrinted>
  <dcterms:created xsi:type="dcterms:W3CDTF">2017-10-15T20:56:30Z</dcterms:created>
  <dcterms:modified xsi:type="dcterms:W3CDTF">2024-01-26T17:14:23Z</dcterms:modified>
</cp:coreProperties>
</file>