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A488322-F2BA-4B5B-9748-0D474271808F}" styleName="Medium Style 3 - 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353" autoAdjust="0"/>
    <p:restoredTop sz="86496" autoAdjust="0"/>
  </p:normalViewPr>
  <p:slideViewPr>
    <p:cSldViewPr snapToGrid="0" snapToObjects="1">
      <p:cViewPr varScale="1">
        <p:scale>
          <a:sx n="73" d="100"/>
          <a:sy n="73" d="100"/>
        </p:scale>
        <p:origin x="1458" y="84"/>
      </p:cViewPr>
      <p:guideLst>
        <p:guide orient="horz" pos="2160"/>
        <p:guide pos="31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4/5/2022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4/5/2022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4/5/2022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4/5/2022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4/5/2022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6477" y="47193"/>
            <a:ext cx="8502568" cy="273090"/>
          </a:xfrm>
        </p:spPr>
        <p:txBody>
          <a:bodyPr numCol="1">
            <a:noAutofit/>
          </a:bodyPr>
          <a:lstStyle/>
          <a:p>
            <a:pPr algn="l"/>
            <a:r>
              <a:rPr lang="en-US" sz="1600" b="1" dirty="0" smtClean="0"/>
              <a:t>Shirley Heath </a:t>
            </a:r>
            <a:r>
              <a:rPr lang="en-US" sz="1800" b="1" dirty="0" smtClean="0"/>
              <a:t>	                                  </a:t>
            </a:r>
            <a:r>
              <a:rPr lang="en-US" sz="1800" b="1" dirty="0"/>
              <a:t>V</a:t>
            </a:r>
            <a:r>
              <a:rPr lang="en-US" sz="1800" b="1" dirty="0" smtClean="0"/>
              <a:t>ive le Sport!| Year </a:t>
            </a:r>
            <a:r>
              <a:rPr lang="en-US" sz="1800" b="1" dirty="0"/>
              <a:t>4</a:t>
            </a:r>
            <a:r>
              <a:rPr lang="en-US" sz="1800" b="1" dirty="0" smtClean="0"/>
              <a:t>| Spring 2</a:t>
            </a:r>
            <a:endParaRPr lang="en-US" sz="1800" b="1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0" y="32028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86181752"/>
              </p:ext>
            </p:extLst>
          </p:nvPr>
        </p:nvGraphicFramePr>
        <p:xfrm>
          <a:off x="4911634" y="491264"/>
          <a:ext cx="4697351" cy="3363201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309791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2387560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373352">
                <a:tc gridSpan="2"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Vocabulary –sports</a:t>
                      </a:r>
                      <a:endParaRPr lang="en-US" sz="18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384099">
                <a:tc>
                  <a:txBody>
                    <a:bodyPr/>
                    <a:lstStyle/>
                    <a:p>
                      <a:r>
                        <a:rPr lang="en-US" sz="1600" dirty="0" err="1" smtClean="0"/>
                        <a:t>Qu’est-ce</a:t>
                      </a:r>
                      <a:r>
                        <a:rPr lang="en-US" sz="1600" dirty="0" smtClean="0"/>
                        <a:t> que </a:t>
                      </a:r>
                      <a:r>
                        <a:rPr lang="en-US" sz="1600" dirty="0" err="1" smtClean="0"/>
                        <a:t>tu</a:t>
                      </a:r>
                      <a:r>
                        <a:rPr lang="en-US" sz="1600" dirty="0" smtClean="0"/>
                        <a:t> </a:t>
                      </a:r>
                      <a:r>
                        <a:rPr lang="en-US" sz="1600" dirty="0" err="1" smtClean="0"/>
                        <a:t>fais</a:t>
                      </a:r>
                      <a:r>
                        <a:rPr lang="en-US" sz="1600" dirty="0" smtClean="0"/>
                        <a:t> (</a:t>
                      </a:r>
                      <a:r>
                        <a:rPr lang="en-US" sz="1600" dirty="0" err="1" smtClean="0"/>
                        <a:t>lundi</a:t>
                      </a:r>
                      <a:r>
                        <a:rPr lang="en-US" sz="1600" dirty="0" smtClean="0"/>
                        <a:t>)? </a:t>
                      </a:r>
                      <a:endParaRPr lang="en-GB" sz="1600" dirty="0" smtClean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/>
                        <a:t>What are you doing/do you do (on Monday(s))?</a:t>
                      </a:r>
                      <a:endParaRPr lang="en-GB" sz="1600" dirty="0" smtClean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dirty="0" smtClean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384099"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Je joue au tennis/basket. </a:t>
                      </a:r>
                      <a:endParaRPr lang="en-GB" sz="1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600" dirty="0" smtClean="0"/>
                        <a:t>I </a:t>
                      </a:r>
                      <a:r>
                        <a:rPr lang="fr-FR" sz="1600" dirty="0" err="1" smtClean="0"/>
                        <a:t>play</a:t>
                      </a:r>
                      <a:r>
                        <a:rPr lang="fr-FR" sz="1600" dirty="0" smtClean="0"/>
                        <a:t> tennis/basketball.</a:t>
                      </a:r>
                      <a:endParaRPr lang="en-GB" sz="1600" dirty="0" smtClean="0"/>
                    </a:p>
                    <a:p>
                      <a:endParaRPr lang="en-GB" sz="1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411190"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Je </a:t>
                      </a:r>
                      <a:r>
                        <a:rPr lang="en-GB" sz="1600" dirty="0" err="1" smtClean="0"/>
                        <a:t>joue</a:t>
                      </a:r>
                      <a:r>
                        <a:rPr lang="en-GB" sz="1600" dirty="0" smtClean="0"/>
                        <a:t> au cricket.</a:t>
                      </a:r>
                      <a:endParaRPr lang="en-GB" sz="1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I play </a:t>
                      </a:r>
                      <a:r>
                        <a:rPr lang="en-GB" sz="1600" smtClean="0"/>
                        <a:t>cricket.</a:t>
                      </a:r>
                      <a:endParaRPr lang="en-GB" sz="1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  <a:tr h="38409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Je </a:t>
                      </a:r>
                      <a:r>
                        <a:rPr lang="en-GB" sz="1600" dirty="0" err="1" smtClean="0"/>
                        <a:t>fais</a:t>
                      </a:r>
                      <a:r>
                        <a:rPr lang="en-GB" sz="1600" dirty="0" smtClean="0"/>
                        <a:t> du </a:t>
                      </a:r>
                      <a:r>
                        <a:rPr lang="en-GB" sz="1600" dirty="0" err="1" smtClean="0"/>
                        <a:t>vélo</a:t>
                      </a:r>
                      <a:r>
                        <a:rPr lang="en-GB" sz="1600" dirty="0" smtClean="0"/>
                        <a:t>.</a:t>
                      </a:r>
                      <a:endParaRPr lang="en-GB" sz="1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I ride my bike/go cycling. </a:t>
                      </a:r>
                      <a:endParaRPr lang="en-GB" sz="1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98772385"/>
                  </a:ext>
                </a:extLst>
              </a:tr>
              <a:tr h="384099"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Je </a:t>
                      </a:r>
                      <a:r>
                        <a:rPr lang="en-GB" sz="1600" dirty="0" err="1" smtClean="0"/>
                        <a:t>fais</a:t>
                      </a:r>
                      <a:r>
                        <a:rPr lang="en-GB" sz="1600" dirty="0" smtClean="0"/>
                        <a:t> du skate. </a:t>
                      </a:r>
                      <a:endParaRPr lang="en-GB" sz="1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I go skateboarding.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32408064"/>
                  </a:ext>
                </a:extLst>
              </a:tr>
              <a:tr h="38409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600" dirty="0" smtClean="0"/>
                        <a:t>Je fais de la danse/natation.</a:t>
                      </a:r>
                      <a:endParaRPr lang="en-GB" sz="1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600" dirty="0" smtClean="0"/>
                        <a:t>I dance/</a:t>
                      </a:r>
                      <a:r>
                        <a:rPr lang="fr-FR" sz="1600" dirty="0" err="1" smtClean="0"/>
                        <a:t>swim</a:t>
                      </a:r>
                      <a:r>
                        <a:rPr lang="fr-FR" sz="1600" dirty="0" smtClean="0"/>
                        <a:t>.</a:t>
                      </a:r>
                      <a:endParaRPr lang="en-GB" sz="1600" dirty="0" smtClean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53600408"/>
                  </a:ext>
                </a:extLst>
              </a:tr>
            </a:tbl>
          </a:graphicData>
        </a:graphic>
      </p:graphicFrame>
      <p:sp>
        <p:nvSpPr>
          <p:cNvPr id="3" name="AutoShape 2" descr="Image result for pinwheel pizz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4" name="AutoShape 8" descr="Image result for muffins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30476950"/>
              </p:ext>
            </p:extLst>
          </p:nvPr>
        </p:nvGraphicFramePr>
        <p:xfrm>
          <a:off x="307975" y="491261"/>
          <a:ext cx="4329340" cy="6240701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2140253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2189087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448099">
                <a:tc gridSpan="2"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Vocabulary – foods</a:t>
                      </a:r>
                      <a:endParaRPr lang="en-US" sz="18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46960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Je mange …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I eat …</a:t>
                      </a:r>
                      <a:endParaRPr lang="en-GB" sz="1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40174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Je</a:t>
                      </a:r>
                      <a:r>
                        <a:rPr lang="en-GB" sz="1600" baseline="0" dirty="0" smtClean="0"/>
                        <a:t> bois …</a:t>
                      </a:r>
                      <a:endParaRPr lang="en-GB" sz="1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I drink …</a:t>
                      </a:r>
                      <a:endParaRPr lang="en-GB" sz="1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32408064"/>
                  </a:ext>
                </a:extLst>
              </a:tr>
              <a:tr h="42500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600" dirty="0" smtClean="0"/>
                        <a:t>le jus d’orange</a:t>
                      </a:r>
                      <a:endParaRPr lang="en-GB" sz="1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600" dirty="0" smtClean="0"/>
                        <a:t>orange </a:t>
                      </a:r>
                      <a:r>
                        <a:rPr lang="fr-FR" sz="1600" dirty="0" err="1" smtClean="0"/>
                        <a:t>juice</a:t>
                      </a:r>
                      <a:endParaRPr lang="en-GB" sz="1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64215702"/>
                  </a:ext>
                </a:extLst>
              </a:tr>
              <a:tr h="42500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600" dirty="0" smtClean="0"/>
                        <a:t>le poisson</a:t>
                      </a:r>
                      <a:endParaRPr lang="en-GB" sz="1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600" dirty="0" err="1" smtClean="0"/>
                        <a:t>fish</a:t>
                      </a:r>
                      <a:endParaRPr lang="en-GB" sz="1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395512804"/>
                  </a:ext>
                </a:extLst>
              </a:tr>
              <a:tr h="45490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600" dirty="0" smtClean="0"/>
                        <a:t>le yaourt</a:t>
                      </a:r>
                      <a:endParaRPr lang="en-GB" sz="1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600" dirty="0" err="1" smtClean="0"/>
                        <a:t>yogurt</a:t>
                      </a:r>
                      <a:endParaRPr lang="en-GB" sz="1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914623703"/>
                  </a:ext>
                </a:extLst>
              </a:tr>
              <a:tr h="44111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err="1" smtClean="0"/>
                        <a:t>une</a:t>
                      </a:r>
                      <a:r>
                        <a:rPr lang="en-GB" sz="1600" dirty="0" smtClean="0"/>
                        <a:t> </a:t>
                      </a:r>
                      <a:r>
                        <a:rPr lang="en-GB" sz="1600" dirty="0" err="1" smtClean="0"/>
                        <a:t>pomme</a:t>
                      </a:r>
                      <a:endParaRPr lang="en-GB" sz="1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an apple</a:t>
                      </a:r>
                      <a:endParaRPr lang="en-GB" sz="1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532121363"/>
                  </a:ext>
                </a:extLst>
              </a:tr>
              <a:tr h="39907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les </a:t>
                      </a:r>
                      <a:r>
                        <a:rPr lang="en-GB" sz="1600" dirty="0" err="1" smtClean="0"/>
                        <a:t>carottes</a:t>
                      </a:r>
                      <a:endParaRPr lang="en-GB" sz="1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carrots</a:t>
                      </a:r>
                      <a:endParaRPr lang="en-GB" sz="1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15192072"/>
                  </a:ext>
                </a:extLst>
              </a:tr>
              <a:tr h="40560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600" dirty="0" smtClean="0"/>
                        <a:t>le chocolat</a:t>
                      </a:r>
                      <a:endParaRPr lang="en-GB" sz="1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600" dirty="0" smtClean="0"/>
                        <a:t>chocolate</a:t>
                      </a:r>
                      <a:endParaRPr lang="en-GB" sz="1600" dirty="0" smtClean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934787661"/>
                  </a:ext>
                </a:extLst>
              </a:tr>
              <a:tr h="40560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600" dirty="0" smtClean="0"/>
                        <a:t>le coca</a:t>
                      </a:r>
                      <a:endParaRPr lang="en-GB" sz="1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600" dirty="0" smtClean="0"/>
                        <a:t>cola</a:t>
                      </a:r>
                      <a:endParaRPr lang="en-GB" sz="1600" dirty="0" smtClean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73401721"/>
                  </a:ext>
                </a:extLst>
              </a:tr>
              <a:tr h="40560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les pommes frites</a:t>
                      </a:r>
                      <a:endParaRPr lang="en-GB" sz="1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chips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150774817"/>
                  </a:ext>
                </a:extLst>
              </a:tr>
              <a:tr h="40560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les bonbons</a:t>
                      </a:r>
                      <a:endParaRPr lang="en-GB" sz="1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sweets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106877478"/>
                  </a:ext>
                </a:extLst>
              </a:tr>
              <a:tr h="57686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err="1" smtClean="0"/>
                        <a:t>Oui</a:t>
                      </a:r>
                      <a:r>
                        <a:rPr lang="en-GB" sz="1600" dirty="0" smtClean="0"/>
                        <a:t>, </a:t>
                      </a:r>
                      <a:r>
                        <a:rPr lang="en-GB" sz="1600" dirty="0" err="1" smtClean="0"/>
                        <a:t>c’est</a:t>
                      </a:r>
                      <a:r>
                        <a:rPr lang="en-GB" sz="1600" dirty="0" smtClean="0"/>
                        <a:t> bon pour la santé. </a:t>
                      </a:r>
                      <a:endParaRPr lang="en-GB" sz="1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Yes, it’s good for your health.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57591436"/>
                  </a:ext>
                </a:extLst>
              </a:tr>
              <a:tr h="57686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/>
                        <a:t>Non, </a:t>
                      </a:r>
                      <a:r>
                        <a:rPr lang="en-US" sz="1600" dirty="0" err="1" smtClean="0"/>
                        <a:t>c’est</a:t>
                      </a:r>
                      <a:r>
                        <a:rPr lang="en-US" sz="1600" dirty="0" smtClean="0"/>
                        <a:t> </a:t>
                      </a:r>
                      <a:r>
                        <a:rPr lang="en-US" sz="1600" dirty="0" err="1" smtClean="0"/>
                        <a:t>mauvais</a:t>
                      </a:r>
                      <a:r>
                        <a:rPr lang="en-US" sz="1600" dirty="0" smtClean="0"/>
                        <a:t> pour </a:t>
                      </a:r>
                      <a:r>
                        <a:rPr lang="en-GB" sz="1600" dirty="0" smtClean="0"/>
                        <a:t>la santé. </a:t>
                      </a:r>
                      <a:endParaRPr lang="en-GB" sz="1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/>
                        <a:t>No, it’s bad for your health.</a:t>
                      </a:r>
                      <a:endParaRPr lang="en-GB" sz="1600" dirty="0" smtClean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392578760"/>
                  </a:ext>
                </a:extLst>
              </a:tr>
            </a:tbl>
          </a:graphicData>
        </a:graphic>
      </p:graphicFrame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44150445"/>
              </p:ext>
            </p:extLst>
          </p:nvPr>
        </p:nvGraphicFramePr>
        <p:xfrm>
          <a:off x="7458891" y="4101934"/>
          <a:ext cx="2150094" cy="2630029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071155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1078939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495099">
                <a:tc gridSpan="2">
                  <a:txBody>
                    <a:bodyPr/>
                    <a:lstStyle/>
                    <a:p>
                      <a:pPr algn="ctr"/>
                      <a:r>
                        <a:rPr lang="en-US" sz="1200" baseline="0" dirty="0" smtClean="0"/>
                        <a:t>days of the week</a:t>
                      </a:r>
                    </a:p>
                    <a:p>
                      <a:pPr algn="ctr"/>
                      <a:r>
                        <a:rPr lang="en-US" sz="1200" baseline="0" dirty="0" smtClean="0"/>
                        <a:t>(remember no capitals)</a:t>
                      </a:r>
                      <a:endParaRPr lang="en-US" sz="12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26235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i="0" dirty="0" err="1" smtClean="0"/>
                        <a:t>lundi</a:t>
                      </a:r>
                      <a:endParaRPr lang="en-GB" sz="1200" i="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i="0" dirty="0" smtClean="0"/>
                        <a:t>Monday</a:t>
                      </a:r>
                      <a:endParaRPr lang="en-GB" sz="1200" i="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30136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i="0" dirty="0" err="1" smtClean="0"/>
                        <a:t>mardi</a:t>
                      </a:r>
                      <a:endParaRPr lang="en-GB" sz="1200" i="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i="0" dirty="0" smtClean="0"/>
                        <a:t>Tuesday</a:t>
                      </a:r>
                      <a:endParaRPr lang="en-GB" sz="1200" i="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65954426"/>
                  </a:ext>
                </a:extLst>
              </a:tr>
              <a:tr h="301364">
                <a:tc>
                  <a:txBody>
                    <a:bodyPr/>
                    <a:lstStyle/>
                    <a:p>
                      <a:r>
                        <a:rPr lang="en-GB" sz="1200" i="0" dirty="0" err="1" smtClean="0"/>
                        <a:t>mercredi</a:t>
                      </a:r>
                      <a:endParaRPr lang="en-GB" sz="1200" i="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i="0" dirty="0" smtClean="0"/>
                        <a:t>Wednesday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  <a:tr h="301364">
                <a:tc>
                  <a:txBody>
                    <a:bodyPr/>
                    <a:lstStyle/>
                    <a:p>
                      <a:r>
                        <a:rPr lang="en-GB" sz="1200" i="0" dirty="0" err="1" smtClean="0"/>
                        <a:t>jeudi</a:t>
                      </a:r>
                      <a:endParaRPr lang="en-GB" sz="1200" i="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i="0" dirty="0" smtClean="0"/>
                        <a:t>Thursday</a:t>
                      </a:r>
                      <a:endParaRPr lang="en-GB" sz="1200" i="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98772385"/>
                  </a:ext>
                </a:extLst>
              </a:tr>
              <a:tr h="301364">
                <a:tc>
                  <a:txBody>
                    <a:bodyPr/>
                    <a:lstStyle/>
                    <a:p>
                      <a:r>
                        <a:rPr lang="en-GB" sz="1200" i="0" dirty="0" err="1" smtClean="0"/>
                        <a:t>vendredi</a:t>
                      </a:r>
                      <a:endParaRPr lang="en-GB" sz="1200" i="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i="0" dirty="0" smtClean="0"/>
                        <a:t>Friday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32408064"/>
                  </a:ext>
                </a:extLst>
              </a:tr>
              <a:tr h="301364">
                <a:tc>
                  <a:txBody>
                    <a:bodyPr/>
                    <a:lstStyle/>
                    <a:p>
                      <a:r>
                        <a:rPr lang="en-GB" sz="1200" i="0" dirty="0" err="1" smtClean="0"/>
                        <a:t>samedi</a:t>
                      </a:r>
                      <a:endParaRPr lang="en-GB" sz="1200" i="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i="0" dirty="0" smtClean="0"/>
                        <a:t>Saturday</a:t>
                      </a:r>
                      <a:endParaRPr lang="en-GB" sz="1200" i="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53600408"/>
                  </a:ext>
                </a:extLst>
              </a:tr>
              <a:tr h="301364">
                <a:tc>
                  <a:txBody>
                    <a:bodyPr/>
                    <a:lstStyle/>
                    <a:p>
                      <a:r>
                        <a:rPr lang="en-GB" sz="1200" i="0" dirty="0" err="1" smtClean="0"/>
                        <a:t>dimanche</a:t>
                      </a:r>
                      <a:endParaRPr lang="en-GB" sz="1200" i="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i="0" dirty="0" smtClean="0"/>
                        <a:t>Sunday</a:t>
                      </a:r>
                    </a:p>
                    <a:p>
                      <a:endParaRPr lang="en-GB" sz="1200" i="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532121363"/>
                  </a:ext>
                </a:extLst>
              </a:tr>
            </a:tbl>
          </a:graphicData>
        </a:graphic>
      </p:graphicFrame>
      <p:pic>
        <p:nvPicPr>
          <p:cNvPr id="9" name="Picture 2" descr="Image result for sport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1634" y="4101934"/>
            <a:ext cx="2364377" cy="12985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 result for food and drink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1634" y="5571503"/>
            <a:ext cx="2378030" cy="1160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4911634" y="1580606"/>
            <a:ext cx="4697351" cy="2273859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5279</TotalTime>
  <Words>182</Words>
  <Application>Microsoft Office PowerPoint</Application>
  <PresentationFormat>A4 Paper (210x297 mm)</PresentationFormat>
  <Paragraphs>58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Shirley Heath                                    Vive le Sport!| Year 4| Spring 2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Suzanne Thompson</cp:lastModifiedBy>
  <cp:revision>123</cp:revision>
  <cp:lastPrinted>2017-10-30T10:21:12Z</cp:lastPrinted>
  <dcterms:created xsi:type="dcterms:W3CDTF">2017-10-15T20:56:30Z</dcterms:created>
  <dcterms:modified xsi:type="dcterms:W3CDTF">2022-04-05T15:16:47Z</dcterms:modified>
</cp:coreProperties>
</file>