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103" autoAdjust="0"/>
  </p:normalViewPr>
  <p:slideViewPr>
    <p:cSldViewPr snapToGrid="0" snapToObjects="1">
      <p:cViewPr varScale="1">
        <p:scale>
          <a:sx n="79" d="100"/>
          <a:sy n="79" d="100"/>
        </p:scale>
        <p:origin x="1598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Classroom Jazz 2|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Autumn 2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58564"/>
              </p:ext>
            </p:extLst>
          </p:nvPr>
        </p:nvGraphicFramePr>
        <p:xfrm>
          <a:off x="109906" y="4473880"/>
          <a:ext cx="4492289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92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2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692345"/>
              </p:ext>
            </p:extLst>
          </p:nvPr>
        </p:nvGraphicFramePr>
        <p:xfrm>
          <a:off x="109907" y="2688044"/>
          <a:ext cx="4492289" cy="17319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922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9025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b="1" i="0" u="none" strike="noStrike" kern="1200" baseline="0" dirty="0" smtClean="0">
                          <a:solidFill>
                            <a:schemeClr val="l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‘Bacharach Anorak’ and ‘Meet The Blues’</a:t>
                      </a:r>
                      <a:endParaRPr lang="en-US" sz="12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2491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style indicators can you hear?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2491">
                <a:tc>
                  <a:txBody>
                    <a:bodyPr/>
                    <a:lstStyle/>
                    <a:p>
                      <a:pPr algn="just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Describe the structure?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92491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instruments/voices you can hear?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4866020"/>
                  </a:ext>
                </a:extLst>
              </a:tr>
              <a:tr h="29249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Describe the musical dimensions?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335796"/>
              </p:ext>
            </p:extLst>
          </p:nvPr>
        </p:nvGraphicFramePr>
        <p:xfrm>
          <a:off x="109907" y="446657"/>
          <a:ext cx="4492289" cy="2201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4922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970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37168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Themes: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Jazz, improvisation and composition.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28711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Bacharach Anorak has a Latin American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groove.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Blues is a style of music originating in the deep south of America and is considered an ancestor of Jazz.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07230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4 other pieces of music: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‘Take The ‘A’ Train’ by Duke Ellington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‘Speaking My Peace’ by H. Parlan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‘Back ‘O’Town Blues’ by Earl Hines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‘One ‘O’ Clock Jump’ by Count Basie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692986"/>
              </p:ext>
            </p:extLst>
          </p:nvPr>
        </p:nvGraphicFramePr>
        <p:xfrm>
          <a:off x="4677707" y="446657"/>
          <a:ext cx="5075123" cy="5438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16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983298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700665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6564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1478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BLUES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u="none" strike="noStrike" kern="1200" baseline="0" dirty="0" smtClean="0">
                          <a:latin typeface="Century Gothic" panose="020B0502020202020204" pitchFamily="34" charset="0"/>
                        </a:rPr>
                        <a:t>A style of music characterised by its harmonic structure and the notes used to create the </a:t>
                      </a:r>
                      <a:r>
                        <a:rPr lang="en-GB" sz="1100" u="none" strike="noStrike" kern="1200" baseline="0" dirty="0" smtClean="0">
                          <a:latin typeface="Century Gothic" panose="020B0502020202020204" pitchFamily="34" charset="0"/>
                        </a:rPr>
                        <a:t>melodies.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88229738"/>
                  </a:ext>
                </a:extLst>
              </a:tr>
              <a:tr h="422217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JAZZ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kern="1200" dirty="0" smtClean="0">
                          <a:effectLst/>
                          <a:latin typeface="Century Gothic" panose="020B0502020202020204" pitchFamily="34" charset="0"/>
                        </a:rPr>
                        <a:t>A music genre that originated in the African-American communities of New Orleans, United States, in the late 19th and early 20th centuries, and developed from roots in blues and ragtime.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61465103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7667141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4430221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61790435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8992847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96398080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2716485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86135677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0950325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TIMBRE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distinguishing characteristic that differentiates one sound from another, despite the fact that they might be playing the same frequency with the same amplitude.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35214469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Layers of sound.  Layers of sound working together to make music interesting</a:t>
                      </a: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 to listen to.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1674805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u="none" strike="noStrike" kern="1200" baseline="0" dirty="0" smtClean="0">
                          <a:latin typeface="Century Gothic" panose="020B0502020202020204" pitchFamily="34" charset="0"/>
                        </a:rPr>
                        <a:t>How the sections (verses and choruses etc.) of a song are ordered to make </a:t>
                      </a:r>
                      <a:r>
                        <a:rPr lang="en-GB" sz="1100" u="none" strike="noStrike" kern="1200" baseline="0" dirty="0" smtClean="0">
                          <a:latin typeface="Century Gothic" panose="020B0502020202020204" pitchFamily="34" charset="0"/>
                        </a:rPr>
                        <a:t>the whole piece.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9696655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latin typeface="Century Gothic" panose="020B0502020202020204" pitchFamily="34" charset="0"/>
                        </a:rPr>
                        <a:t>BRIDGE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Contrasting section which leads back to the</a:t>
                      </a: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 main material.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5350386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7623954"/>
                  </a:ext>
                </a:extLst>
              </a:tr>
              <a:tr h="245183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49854926"/>
                  </a:ext>
                </a:extLst>
              </a:tr>
              <a:tr h="151719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5427929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2830" y="5817208"/>
            <a:ext cx="1080000" cy="894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226" y="5111916"/>
            <a:ext cx="1404000" cy="1468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751226" y="631879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Century Gothic" panose="020B0502020202020204" pitchFamily="34" charset="0"/>
              </a:rPr>
              <a:t>C  D  E  F  G  A  B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2842" y="5111916"/>
            <a:ext cx="1504845" cy="1468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2407819" y="6303717"/>
            <a:ext cx="1489867" cy="2767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entury Gothic" panose="020B0502020202020204" pitchFamily="34" charset="0"/>
              </a:rPr>
              <a:t>C  D  E  F  G  A  B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5111</TotalTime>
  <Words>452</Words>
  <Application>Microsoft Office PowerPoint</Application>
  <PresentationFormat>A4 Paper (210x297 mm)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Classroom Jazz 2|  Year 6  | Term:  Autumn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Classroom Jazz 2|  Year 6  | Term:  Autumn 2 </dc:title>
  <dc:creator>H Wood</dc:creator>
  <cp:lastModifiedBy>H Wood</cp:lastModifiedBy>
  <cp:revision>118</cp:revision>
  <cp:lastPrinted>2017-10-30T10:21:12Z</cp:lastPrinted>
  <dcterms:created xsi:type="dcterms:W3CDTF">2017-10-15T20:56:30Z</dcterms:created>
  <dcterms:modified xsi:type="dcterms:W3CDTF">2022-10-13T12:19:55Z</dcterms:modified>
</cp:coreProperties>
</file>