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Lean On Me|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Spring 2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6822117"/>
              </p:ext>
            </p:extLst>
          </p:nvPr>
        </p:nvGraphicFramePr>
        <p:xfrm>
          <a:off x="328326" y="4492818"/>
          <a:ext cx="3478294" cy="64306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78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3067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983061"/>
              </p:ext>
            </p:extLst>
          </p:nvPr>
        </p:nvGraphicFramePr>
        <p:xfrm>
          <a:off x="58329" y="2719349"/>
          <a:ext cx="4237200" cy="172922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372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487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</a:t>
                      </a:r>
                    </a:p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Lean On Me (Soul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Gospel</a:t>
                      </a:r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Intro, verse 1, chorus, verse 2, bridge, chorus, bridge, verse 3, outro.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Male vocal, backing vocal, piano, bass, drums, organ.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6975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Can you find the pulse as you are listening?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Dance, clap, sway, march, be an animal or a pop star.</a:t>
                      </a:r>
                      <a:endParaRPr lang="en-GB" sz="1200" b="0" i="0" dirty="0" smtClean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880979"/>
              </p:ext>
            </p:extLst>
          </p:nvPr>
        </p:nvGraphicFramePr>
        <p:xfrm>
          <a:off x="58329" y="364527"/>
          <a:ext cx="4237200" cy="23105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372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3007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72815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Soul/Gospel music and helping each other.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69230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Lean On Me is a soul song written by Bill Withers in 1972. The song has been covered and interpreted as a Gospel song because of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its lyrics.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138459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soul/gospel songs: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‘He Still Loves Me’ by Walter Williams and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Beyoncé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‘Shackles’ by Mary Mary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‘Amazing Grace’ by Elvis Presley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‘Ode To Joy Symphony No 9’ by Beethoven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‘Lean On Me’ by The ACM Gospel Choir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586820"/>
              </p:ext>
            </p:extLst>
          </p:nvPr>
        </p:nvGraphicFramePr>
        <p:xfrm>
          <a:off x="4373351" y="364527"/>
          <a:ext cx="5451584" cy="6023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74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34468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569367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24041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2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UNISON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kern="1200" dirty="0" smtClean="0">
                          <a:effectLst/>
                          <a:latin typeface="Century Gothic" panose="020B0502020202020204" pitchFamily="34" charset="0"/>
                        </a:rPr>
                        <a:t>Two or more voices or instruments playing the same note simultaneously.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BY EAR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ability of a performing musician to reproduce a piece of music they have heard, without having seen it notated in any form of sheet music.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1656178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NOTATION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Methods of writing music.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95064772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6398490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15899721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2578008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44242143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050" b="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3306280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u="none" strike="noStrike" kern="1200" cap="all" baseline="0" dirty="0" smtClean="0">
                          <a:latin typeface="Century Gothic" panose="020B0502020202020204" pitchFamily="34" charset="0"/>
                        </a:rPr>
                        <a:t>Composition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Your own music</a:t>
                      </a:r>
                      <a:r>
                        <a:rPr lang="en-GB" sz="1050" b="0" baseline="0" dirty="0" smtClean="0">
                          <a:latin typeface="Century Gothic" panose="020B0502020202020204" pitchFamily="34" charset="0"/>
                        </a:rPr>
                        <a:t> written by yourself.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36684339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BACKING VOCAL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singer who provides vocal harmony with the lead vocalist or other backing vocalists.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2986194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PIANO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 piano has the widest range of notes of any instrument, covering more than seven octaves.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989120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BASS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The lowest part of the musical scale.  It is also a type of guitar which usually</a:t>
                      </a:r>
                      <a:r>
                        <a:rPr lang="en-GB" sz="1050" b="0" baseline="0" dirty="0" smtClean="0">
                          <a:latin typeface="Century Gothic" panose="020B0502020202020204" pitchFamily="34" charset="0"/>
                        </a:rPr>
                        <a:t> has 4-5 strings.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8088249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DRUMS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drum is a musical instrument that you play by hitting it rhythmically with a stick or your hand.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67380037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ORGAN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68380064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050" b="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74655766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61238344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82846306"/>
                  </a:ext>
                </a:extLst>
              </a:tr>
              <a:tr h="348653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kern="1200" dirty="0" smtClean="0">
                          <a:effectLst/>
                          <a:latin typeface="Century Gothic" panose="020B0502020202020204" pitchFamily="34" charset="0"/>
                        </a:rPr>
                        <a:t>An ostinato; a repeated chord progression, pattern, or melody, often played by rhythmic instruments.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54691822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19.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3166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20.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SOLO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piece or a section of a piece that is played or sung by a single performer.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473" y="5180128"/>
            <a:ext cx="1620000" cy="1474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6113" y="5180128"/>
            <a:ext cx="1512000" cy="14714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4991</TotalTime>
  <Words>509</Words>
  <Application>Microsoft Office PowerPoint</Application>
  <PresentationFormat>A4 Paper (210x297 mm)</PresentationFormat>
  <Paragraphs>78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Lean On Me|  Year 4  | Term:  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109</cp:revision>
  <cp:lastPrinted>2017-10-30T10:21:12Z</cp:lastPrinted>
  <dcterms:created xsi:type="dcterms:W3CDTF">2017-10-15T20:56:30Z</dcterms:created>
  <dcterms:modified xsi:type="dcterms:W3CDTF">2022-10-13T10:32:39Z</dcterms:modified>
</cp:coreProperties>
</file>