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Classroom Jazz 1|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Autumn 2 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35109"/>
              </p:ext>
            </p:extLst>
          </p:nvPr>
        </p:nvGraphicFramePr>
        <p:xfrm>
          <a:off x="94524" y="4636372"/>
          <a:ext cx="4276800" cy="5619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9300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174281"/>
              </p:ext>
            </p:extLst>
          </p:nvPr>
        </p:nvGraphicFramePr>
        <p:xfrm>
          <a:off x="94524" y="2559530"/>
          <a:ext cx="4276800" cy="202758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58250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‘The Three Note Bossa’ and ‘Five Note Swing’ 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9661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 (Three note Bossa):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Intro tune, lead tune, lead repeated, improvisation, lead repeated.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9661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 (Five Note Swing):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8-bar intro, the same 8 bar tune repeated, middle 8, lead, lead repeated.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59774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Instruments/voices you can hear: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Piano, bass, drums, glockenspiel.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068601"/>
              </p:ext>
            </p:extLst>
          </p:nvPr>
        </p:nvGraphicFramePr>
        <p:xfrm>
          <a:off x="94524" y="364527"/>
          <a:ext cx="4276800" cy="21416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5109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83570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Themes: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Jazz and improvisation, and Swing.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76451">
                <a:tc>
                  <a:txBody>
                    <a:bodyPr/>
                    <a:lstStyle/>
                    <a:p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Bossa Nova originated in South America.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Swing became popular in the 1940s.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930561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4 other bossa nova or swing pieces: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‘Desafinado’ by Stan Getz (swing)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‘Cotton Tail’ by Ben Webster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‘5 Note Swing’ by Ian Gray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‘Perdido’ by Woody Herman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1898408"/>
              </p:ext>
            </p:extLst>
          </p:nvPr>
        </p:nvGraphicFramePr>
        <p:xfrm>
          <a:off x="4457763" y="364526"/>
          <a:ext cx="5308808" cy="6246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96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239474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685368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339208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9987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BOSSA NOVA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u="none" strike="noStrike" kern="1200" baseline="0" dirty="0" smtClean="0">
                          <a:latin typeface="Century Gothic" panose="020B0502020202020204" pitchFamily="34" charset="0"/>
                        </a:rPr>
                        <a:t>A Brazilian dance music that has syncopated guitar rhythms.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9280684"/>
                  </a:ext>
                </a:extLst>
              </a:tr>
              <a:tr h="584980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SYNCOPATION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u="none" strike="noStrike" kern="1200" baseline="0" dirty="0" smtClean="0">
                          <a:latin typeface="Century Gothic" panose="020B0502020202020204" pitchFamily="34" charset="0"/>
                        </a:rPr>
                        <a:t>Music with lots of rhythmic variety, often quite difficult. The strong beats occur in </a:t>
                      </a:r>
                      <a:r>
                        <a:rPr lang="en-GB" sz="1100" b="0" u="none" strike="noStrike" kern="1200" baseline="0" dirty="0" smtClean="0">
                          <a:latin typeface="Century Gothic" panose="020B0502020202020204" pitchFamily="34" charset="0"/>
                        </a:rPr>
                        <a:t>unexpected places.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07982930"/>
                  </a:ext>
                </a:extLst>
              </a:tr>
              <a:tr h="232104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Structure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The arrangement of a song.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02162372"/>
                  </a:ext>
                </a:extLst>
              </a:tr>
              <a:tr h="584980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SWING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u="none" strike="noStrike" kern="1200" baseline="0" dirty="0" smtClean="0">
                          <a:latin typeface="Century Gothic" panose="020B0502020202020204" pitchFamily="34" charset="0"/>
                        </a:rPr>
                        <a:t>A type of rhythm often associated with Jazz. Notes in the rhythm pattern are made longer and shorter to create a syncopated effect.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52217615"/>
                  </a:ext>
                </a:extLst>
              </a:tr>
              <a:tr h="232104">
                <a:tc>
                  <a:txBody>
                    <a:bodyPr/>
                    <a:lstStyle/>
                    <a:p>
                      <a:pPr algn="just"/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BIG BANDS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kinds of dance band music that began to appear in the United States after 1910. 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08258059"/>
                  </a:ext>
                </a:extLst>
              </a:tr>
              <a:tr h="232104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90543877"/>
                  </a:ext>
                </a:extLst>
              </a:tr>
              <a:tr h="389987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100" b="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89987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80575208"/>
                  </a:ext>
                </a:extLst>
              </a:tr>
              <a:tr h="232104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37388380"/>
                  </a:ext>
                </a:extLst>
              </a:tr>
              <a:tr h="389987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1100" b="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15346842"/>
                  </a:ext>
                </a:extLst>
              </a:tr>
              <a:tr h="232104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61875282"/>
                  </a:ext>
                </a:extLst>
              </a:tr>
              <a:tr h="223561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11.</a:t>
                      </a:r>
                    </a:p>
                    <a:p>
                      <a:pPr algn="just"/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RIFF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kern="1200" dirty="0" smtClean="0">
                          <a:effectLst/>
                          <a:latin typeface="Century Gothic" panose="020B0502020202020204" pitchFamily="34" charset="0"/>
                        </a:rPr>
                        <a:t>An ostinato; a repeated chord progression, pattern, or melody, often played by rhythmic instruments.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0297440"/>
                  </a:ext>
                </a:extLst>
              </a:tr>
              <a:tr h="238476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HOOK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catchy combination of melody, lyrics and rhythm that stays in the listener's head 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47186375"/>
                  </a:ext>
                </a:extLst>
              </a:tr>
              <a:tr h="107477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13.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SOLO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just">
                        <a:buFont typeface="+mj-lt"/>
                        <a:buNone/>
                      </a:pP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piece or a section of a piece that is played or sung by a single performer. 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44527773"/>
                  </a:ext>
                </a:extLst>
              </a:tr>
              <a:tr h="907442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14.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FORM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term </a:t>
                      </a:r>
                      <a:r>
                        <a:rPr lang="en-US" sz="1100" b="1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musical form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is used in two related ways:</a:t>
                      </a:r>
                    </a:p>
                    <a:p>
                      <a:pPr marL="228600" indent="-228600" algn="just">
                        <a:buFont typeface="+mj-lt"/>
                        <a:buAutoNum type="arabicPeriod"/>
                      </a:pP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generic type of composition such as the </a:t>
                      </a:r>
                      <a:r>
                        <a:rPr lang="en-US" sz="11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symphony or concerto; or</a:t>
                      </a:r>
                    </a:p>
                    <a:p>
                      <a:pPr marL="228600" indent="-228600" algn="just">
                        <a:buFont typeface="+mj-lt"/>
                        <a:buAutoNum type="arabicPeriod"/>
                      </a:pP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structure of a particular piece, how its parts are put together to make the whole.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7595957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451" y="5269501"/>
            <a:ext cx="1404000" cy="14685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710269" y="6440073"/>
            <a:ext cx="10903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Century Gothic" panose="020B0502020202020204" pitchFamily="34" charset="0"/>
              </a:rPr>
              <a:t>G    A    B</a:t>
            </a:r>
            <a:endParaRPr lang="en-GB" sz="1600" b="1" dirty="0">
              <a:latin typeface="Century Gothic" panose="020B0502020202020204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950" y="5269503"/>
            <a:ext cx="1404000" cy="14685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TextBox 15"/>
          <p:cNvSpPr txBox="1"/>
          <p:nvPr/>
        </p:nvSpPr>
        <p:spPr>
          <a:xfrm>
            <a:off x="2433950" y="6462481"/>
            <a:ext cx="1398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latin typeface="Century Gothic" panose="020B0502020202020204" pitchFamily="34" charset="0"/>
              </a:rPr>
              <a:t>D    E    G    A    B</a:t>
            </a:r>
            <a:endParaRPr lang="en-GB" sz="12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4913</TotalTime>
  <Words>455</Words>
  <Application>Microsoft Office PowerPoint</Application>
  <PresentationFormat>A4 Paper (210x297 mm)</PresentationFormat>
  <Paragraphs>67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Classroom Jazz 1|  Year 5  | Term:  Autumn 2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103</cp:revision>
  <cp:lastPrinted>2017-10-30T10:21:12Z</cp:lastPrinted>
  <dcterms:created xsi:type="dcterms:W3CDTF">2017-10-15T20:56:30Z</dcterms:created>
  <dcterms:modified xsi:type="dcterms:W3CDTF">2022-10-13T10:51:28Z</dcterms:modified>
</cp:coreProperties>
</file>