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94" autoAdjust="0"/>
    <p:restoredTop sz="94627"/>
  </p:normalViewPr>
  <p:slideViewPr>
    <p:cSldViewPr snapToGrid="0" snapToObjects="1">
      <p:cViewPr>
        <p:scale>
          <a:sx n="90" d="100"/>
          <a:sy n="90" d="100"/>
        </p:scale>
        <p:origin x="1378" y="-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" y="-54430"/>
            <a:ext cx="9922380" cy="320283"/>
          </a:xfrm>
        </p:spPr>
        <p:txBody>
          <a:bodyPr numCol="1">
            <a:noAutofit/>
          </a:bodyPr>
          <a:lstStyle/>
          <a:p>
            <a:pPr algn="l"/>
            <a:r>
              <a:rPr lang="en-US" sz="1400" b="1" dirty="0" smtClean="0">
                <a:latin typeface="Twinkl Cursive Looped" panose="02000000000000000000" pitchFamily="2" charset="0"/>
              </a:rPr>
              <a:t>Shirley Heath 		</a:t>
            </a:r>
            <a:r>
              <a:rPr lang="en-US" sz="1400" b="1" dirty="0" smtClean="0">
                <a:latin typeface="Twinkl Cursive Looped" panose="02000000000000000000" pitchFamily="2" charset="0"/>
              </a:rPr>
              <a:t>A Local Study – World War 2|  </a:t>
            </a:r>
            <a:r>
              <a:rPr lang="en-US" sz="1400" b="1" dirty="0" smtClean="0">
                <a:latin typeface="Twinkl Cursive Looped" panose="02000000000000000000" pitchFamily="2" charset="0"/>
              </a:rPr>
              <a:t>Year 6 | Autumn 1 </a:t>
            </a:r>
            <a:endParaRPr lang="en-US" sz="1400" b="1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689736"/>
              </p:ext>
            </p:extLst>
          </p:nvPr>
        </p:nvGraphicFramePr>
        <p:xfrm>
          <a:off x="3211286" y="233835"/>
          <a:ext cx="3409756" cy="661327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7991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298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7556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9551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Nazi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Member</a:t>
                      </a:r>
                      <a:r>
                        <a:rPr lang="en-GB" sz="110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of a political group called the National Socialist German Workers’ Party that ruled Germany between 1933 and 1945 </a:t>
                      </a:r>
                      <a:endParaRPr lang="en-GB" sz="1100" b="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4026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Allies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One side that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fought the war - th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e Allied Forces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(or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Allies) included Great Britain, France, The Soviet Union, China and The United States of America</a:t>
                      </a:r>
                      <a:endParaRPr lang="en-GB" sz="1100" b="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9042039"/>
                  </a:ext>
                </a:extLst>
              </a:tr>
              <a:tr h="54237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Axis Powers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100" b="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other side that fought the war – Germany, Italy and Japan</a:t>
                      </a:r>
                      <a:endParaRPr lang="en-GB" sz="1100" b="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07174600"/>
                  </a:ext>
                </a:extLst>
              </a:tr>
              <a:tr h="34775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Air raid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The enemy attacks from the Luftwaffe (the German air force).</a:t>
                      </a:r>
                      <a:endParaRPr 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8523549"/>
                  </a:ext>
                </a:extLst>
              </a:tr>
              <a:tr h="50415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Blitz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The night bombing raids that Germany launched against Britain in 1940.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6909904"/>
                  </a:ext>
                </a:extLst>
              </a:tr>
              <a:tr h="521635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Blackouts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Windows and doors were covered at night 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and sources of light were shielded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– started in 1939</a:t>
                      </a:r>
                      <a:endParaRPr 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53778527"/>
                  </a:ext>
                </a:extLst>
              </a:tr>
              <a:tr h="34775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Rationing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Certain were restricted - people could only buy a limited amount.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4726828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Evacuation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Many children, pregnant women and other vulnerable people were moved from big cities to the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countryside. </a:t>
                      </a:r>
                      <a:endParaRPr 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9733232"/>
                  </a:ext>
                </a:extLst>
              </a:tr>
              <a:tr h="50415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Conscription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Most males aged between 18 and 41 wer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e forced to join the armed forces.</a:t>
                      </a:r>
                      <a:endParaRPr lang="en-GB" sz="11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9896392"/>
                  </a:ext>
                </a:extLst>
              </a:tr>
              <a:tr h="521635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Holocaust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When</a:t>
                      </a:r>
                      <a:r>
                        <a:rPr lang="en-US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millions of Jews and other</a:t>
                      </a:r>
                      <a:r>
                        <a:rPr lang="en-US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groups </a:t>
                      </a:r>
                      <a:r>
                        <a:rPr 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were killed by the Nazis between</a:t>
                      </a:r>
                      <a:r>
                        <a:rPr lang="en-US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1941 and 1945. 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7201420"/>
                  </a:ext>
                </a:extLst>
              </a:tr>
              <a:tr h="840262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VE Day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Victory in Europe Day. It marks the end of World War II in Europe on 8th May 1945, when the Nazi forces officially surrendered to the Allies.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094952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95981"/>
              </p:ext>
            </p:extLst>
          </p:nvPr>
        </p:nvGraphicFramePr>
        <p:xfrm>
          <a:off x="21772" y="221733"/>
          <a:ext cx="3178627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32114">
                  <a:extLst>
                    <a:ext uri="{9D8B030D-6E8A-4147-A177-3AD203B41FA5}">
                      <a16:colId xmlns:a16="http://schemas.microsoft.com/office/drawing/2014/main" val="2540170567"/>
                    </a:ext>
                  </a:extLst>
                </a:gridCol>
                <a:gridCol w="2046513">
                  <a:extLst>
                    <a:ext uri="{9D8B030D-6E8A-4147-A177-3AD203B41FA5}">
                      <a16:colId xmlns:a16="http://schemas.microsoft.com/office/drawing/2014/main" val="548860024"/>
                    </a:ext>
                  </a:extLst>
                </a:gridCol>
              </a:tblGrid>
              <a:tr h="16876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Key People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488334"/>
                  </a:ext>
                </a:extLst>
              </a:tr>
              <a:tr h="52009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Adolf Hitler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leader 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Germany</a:t>
                      </a:r>
                      <a:r>
                        <a:rPr lang="en-US" sz="1200" kern="1200" baseline="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from 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1933 to 1945. He was 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leader </a:t>
                      </a:r>
                      <a:r>
                        <a:rPr lang="en-US" sz="1200" kern="1200" dirty="0" smtClean="0">
                          <a:effectLst/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of the Nazi party and became a powerful dictator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5789277"/>
                  </a:ext>
                </a:extLst>
              </a:tr>
              <a:tr h="39378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Neville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Chamberlain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Prime Minister of the UK from 1937 to 1940.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4583095"/>
                  </a:ext>
                </a:extLst>
              </a:tr>
              <a:tr h="39378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Winston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Churchill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Prime Minister of the UK from 1940 to 1945.</a:t>
                      </a:r>
                      <a:endParaRPr lang="en-GB" sz="120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3188868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787332"/>
              </p:ext>
            </p:extLst>
          </p:nvPr>
        </p:nvGraphicFramePr>
        <p:xfrm>
          <a:off x="6629399" y="238542"/>
          <a:ext cx="3260322" cy="66085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60322">
                  <a:extLst>
                    <a:ext uri="{9D8B030D-6E8A-4147-A177-3AD203B41FA5}">
                      <a16:colId xmlns:a16="http://schemas.microsoft.com/office/drawing/2014/main" val="3687055413"/>
                    </a:ext>
                  </a:extLst>
                </a:gridCol>
              </a:tblGrid>
              <a:tr h="26212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Key Facts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5409274"/>
                  </a:ext>
                </a:extLst>
              </a:tr>
              <a:tr h="1208663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war started when Britain declared war on 3</a:t>
                      </a:r>
                      <a:r>
                        <a:rPr lang="en-GB" sz="1100" kern="1200" baseline="300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rd</a:t>
                      </a: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September 1939 after Hitler invaded Poland.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Neville Chamberlain was Prime Minister when war was declared and Winston Churchill took over.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Hitler was the leader of Germany during World War 2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9238908"/>
                  </a:ext>
                </a:extLst>
              </a:tr>
              <a:tr h="888295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Hitler bombed Britain to destroy morale and the ammunition factories. 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Coventry and Birmingham were targeted as they were major areas for war production.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Coventry Cathedral was bombed during the Blitz.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77715"/>
                  </a:ext>
                </a:extLst>
              </a:tr>
              <a:tr h="728110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During World War 2, there were many changes in Coventry and Britain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Women started doing men’s jobs, food was rationed and vulnerable people were evacuated.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4068146"/>
                  </a:ext>
                </a:extLst>
              </a:tr>
              <a:tr h="15382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There were many similarities between Germany and Coventry during World War 2 including rationing, evacuation and bombing raids</a:t>
                      </a: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 main difference between Germany and Coventry was the treatment of certain people – The Holocaust</a:t>
                      </a: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Some children’s experiences in Coventry was very different to countries under Germany’s rule – Anne </a:t>
                      </a: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Frank.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5872123"/>
                  </a:ext>
                </a:extLst>
              </a:tr>
              <a:tr h="1689216"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World War 2 ended in Europe on 8</a:t>
                      </a:r>
                      <a:r>
                        <a:rPr lang="en-GB" sz="1100" kern="1200" baseline="300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May 1945 (VE Day) when Germany surrendered.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Life changed after World War 2 as women went back to the roles they had before the war.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Life continued to be similar after World War 2 as rationing was still in place. </a:t>
                      </a:r>
                    </a:p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Technology (including tanks, radars and aircrafts) had been improved during the war which meant they were more effective following the war.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6287337"/>
                  </a:ext>
                </a:extLst>
              </a:tr>
            </a:tbl>
          </a:graphicData>
        </a:graphic>
      </p:graphicFrame>
      <p:pic>
        <p:nvPicPr>
          <p:cNvPr id="1026" name="Picture 2" descr="Neville Chamberlain | Biography, World War II, Appeasement, History, &amp;  Facts | Britann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2" y="2416293"/>
            <a:ext cx="1123068" cy="154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ortraits of Adolf Hitl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9" t="4245" r="4093" b="15250"/>
          <a:stretch/>
        </p:blipFill>
        <p:spPr bwMode="auto">
          <a:xfrm>
            <a:off x="2081626" y="2418910"/>
            <a:ext cx="1123068" cy="154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inston Churchill | Biography, World War II, Quotes, Books, &amp; Facts |  Britannic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60" y="2416293"/>
            <a:ext cx="1087650" cy="154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773" y="3964653"/>
            <a:ext cx="1079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>
                <a:latin typeface="Twinkl Cursive Looped" panose="02000000000000000000" pitchFamily="2" charset="0"/>
              </a:rPr>
              <a:t>Neville Chamberlain</a:t>
            </a:r>
            <a:endParaRPr lang="en-GB" sz="1100" dirty="0">
              <a:latin typeface="Twinkl Cursive Looped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1091" y="3975867"/>
            <a:ext cx="1079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>
                <a:latin typeface="Twinkl Cursive Looped" panose="02000000000000000000" pitchFamily="2" charset="0"/>
              </a:rPr>
              <a:t>Winston Churchill</a:t>
            </a:r>
            <a:endParaRPr lang="en-GB" sz="1100" dirty="0">
              <a:latin typeface="Twinkl Cursive Looped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31763" y="3962364"/>
            <a:ext cx="1079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>
                <a:latin typeface="Twinkl Cursive Looped" panose="02000000000000000000" pitchFamily="2" charset="0"/>
              </a:rPr>
              <a:t>Adolf </a:t>
            </a:r>
            <a:br>
              <a:rPr lang="en-GB" sz="1100" dirty="0" smtClean="0">
                <a:latin typeface="Twinkl Cursive Looped" panose="02000000000000000000" pitchFamily="2" charset="0"/>
              </a:rPr>
            </a:br>
            <a:r>
              <a:rPr lang="en-GB" sz="1100" dirty="0" smtClean="0">
                <a:latin typeface="Twinkl Cursive Looped" panose="02000000000000000000" pitchFamily="2" charset="0"/>
              </a:rPr>
              <a:t>Hitler</a:t>
            </a:r>
            <a:endParaRPr lang="en-GB" sz="1100" dirty="0">
              <a:latin typeface="Twinkl Cursive Looped" panose="02000000000000000000" pitchFamily="2" charset="0"/>
            </a:endParaRPr>
          </a:p>
        </p:txBody>
      </p:sp>
      <p:pic>
        <p:nvPicPr>
          <p:cNvPr id="1036" name="Picture 12" descr="The Bombing of Coventry in WWII - GCHQ.GOV.U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" y="4393251"/>
            <a:ext cx="2890760" cy="220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74173" y="4382037"/>
            <a:ext cx="28907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>
                <a:latin typeface="Twinkl Cursive Looped" panose="02000000000000000000" pitchFamily="2" charset="0"/>
              </a:rPr>
              <a:t>Coventry Cathedral during the Blitz</a:t>
            </a:r>
            <a:endParaRPr lang="en-GB" sz="11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5427</TotalTime>
  <Words>535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A Local Study – World War 2|  Year 6 | Autumn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Douglas</cp:lastModifiedBy>
  <cp:revision>131</cp:revision>
  <cp:lastPrinted>2019-09-09T13:58:20Z</cp:lastPrinted>
  <dcterms:created xsi:type="dcterms:W3CDTF">2017-10-15T20:56:30Z</dcterms:created>
  <dcterms:modified xsi:type="dcterms:W3CDTF">2024-06-04T10:51:27Z</dcterms:modified>
</cp:coreProperties>
</file>