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4559" autoAdjust="0"/>
    <p:restoredTop sz="94627"/>
  </p:normalViewPr>
  <p:slideViewPr>
    <p:cSldViewPr snapToGrid="0" snapToObjects="1">
      <p:cViewPr>
        <p:scale>
          <a:sx n="90" d="100"/>
          <a:sy n="90" d="100"/>
        </p:scale>
        <p:origin x="1038" y="-99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 smtClean="0"/>
              <a:t>Shirley Heath 		Sculpting|  Year </a:t>
            </a:r>
            <a:r>
              <a:rPr lang="en-US" sz="1800" b="1" dirty="0"/>
              <a:t>4</a:t>
            </a:r>
            <a:r>
              <a:rPr lang="en-US" sz="1800" b="1" dirty="0" smtClean="0"/>
              <a:t>  | Term</a:t>
            </a:r>
            <a:r>
              <a:rPr lang="en-US" sz="1800" b="1" smtClean="0"/>
              <a:t>:  Summer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5858737"/>
              </p:ext>
            </p:extLst>
          </p:nvPr>
        </p:nvGraphicFramePr>
        <p:xfrm>
          <a:off x="6103087" y="417505"/>
          <a:ext cx="3666555" cy="487726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6358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01808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4211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00780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Vocabulary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10440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Media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The substance that an artist use to make art</a:t>
                      </a:r>
                      <a:endParaRPr lang="en-GB" sz="1200" b="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3978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Natural  </a:t>
                      </a:r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materials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Materials found in nature such as leaves, stones,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 seeds etc.</a:t>
                      </a:r>
                      <a:endParaRPr lang="en-GB" sz="1200" b="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33978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Man </a:t>
                      </a:r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made materials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latin typeface="+mn-lt"/>
                          <a:cs typeface="Arial" panose="020B0604020202020204" pitchFamily="34" charset="0"/>
                        </a:rPr>
                        <a:t>Materials created by man such as plastic, metal, glass etc.</a:t>
                      </a:r>
                      <a:endParaRPr lang="en-GB" sz="1200" b="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5985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Techniques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The method used to complete the art work such as painting or more focus such as blending.</a:t>
                      </a:r>
                      <a:endParaRPr lang="en-GB" sz="1200" b="0" i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55985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Process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The method used to create artwork that usually follows a range of steps rather than just one skill.</a:t>
                      </a:r>
                      <a:endParaRPr lang="en-GB" sz="1200" b="0" i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33978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+mn-lt"/>
                        </a:rPr>
                        <a:t>6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Sculpture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three dimensional p</a:t>
                      </a:r>
                      <a:r>
                        <a:rPr lang="en-US" sz="12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iece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of art work that can be created from different media. </a:t>
                      </a:r>
                      <a:endParaRPr lang="en-GB" sz="1000" b="0" i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96527">
                <a:tc>
                  <a:txBody>
                    <a:bodyPr/>
                    <a:lstStyle/>
                    <a:p>
                      <a:r>
                        <a:rPr lang="en-GB" altLang="en-GB" sz="1200" dirty="0">
                          <a:latin typeface="+mn-lt"/>
                        </a:rPr>
                        <a:t>7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+mn-lt"/>
                        </a:rPr>
                        <a:t>Assemble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i="0" dirty="0" smtClean="0">
                          <a:latin typeface="+mn-lt"/>
                          <a:cs typeface="Arial" panose="020B0604020202020204" pitchFamily="34" charset="0"/>
                        </a:rPr>
                        <a:t>Fit together separate parts to form an </a:t>
                      </a:r>
                      <a:r>
                        <a:rPr lang="en-GB" sz="1200" i="0" baseline="0" dirty="0" smtClean="0">
                          <a:latin typeface="+mn-lt"/>
                          <a:cs typeface="Arial" panose="020B0604020202020204" pitchFamily="34" charset="0"/>
                        </a:rPr>
                        <a:t>object.</a:t>
                      </a:r>
                      <a:endParaRPr lang="en-GB" sz="120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407006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+mn-lt"/>
                        </a:rPr>
                        <a:t>8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+mn-lt"/>
                        </a:rPr>
                        <a:t>C</a:t>
                      </a:r>
                      <a:r>
                        <a:rPr lang="en-GB" sz="1200" smtClean="0">
                          <a:latin typeface="+mn-lt"/>
                        </a:rPr>
                        <a:t>onstruct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i="0" dirty="0" smtClean="0">
                          <a:latin typeface="+mn-lt"/>
                          <a:cs typeface="Arial" panose="020B0604020202020204" pitchFamily="34" charset="0"/>
                        </a:rPr>
                        <a:t>Build or make using</a:t>
                      </a:r>
                      <a:r>
                        <a:rPr lang="en-GB" sz="1200" i="0" baseline="0" dirty="0" smtClean="0">
                          <a:latin typeface="+mn-lt"/>
                          <a:cs typeface="Arial" panose="020B0604020202020204" pitchFamily="34" charset="0"/>
                        </a:rPr>
                        <a:t> appropriate materials.</a:t>
                      </a:r>
                      <a:endParaRPr lang="en-GB" sz="120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9757157"/>
                  </a:ext>
                </a:extLst>
              </a:tr>
              <a:tr h="407006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+mn-lt"/>
                        </a:rPr>
                        <a:t>9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+mn-lt"/>
                        </a:rPr>
                        <a:t>Texture 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i="0" dirty="0" smtClean="0">
                          <a:latin typeface="+mn-lt"/>
                          <a:cs typeface="Arial" panose="020B0604020202020204" pitchFamily="34" charset="0"/>
                        </a:rPr>
                        <a:t>The feel, appearance or consistency (thickness) of a surface or a substance.</a:t>
                      </a:r>
                      <a:endParaRPr lang="en-GB" sz="120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2654355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86162" y="4167613"/>
            <a:ext cx="2904796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British sculptors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05257" y="417505"/>
            <a:ext cx="2883530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Paper sculpture techniques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85899" y="3573261"/>
            <a:ext cx="2195273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6162" y="417505"/>
            <a:ext cx="2904795" cy="369332"/>
          </a:xfrm>
          <a:prstGeom prst="rect">
            <a:avLst/>
          </a:prstGeom>
          <a:solidFill>
            <a:srgbClr val="FF33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Attachment techniques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002" y="4352279"/>
            <a:ext cx="30357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200" dirty="0"/>
          </a:p>
          <a:p>
            <a:r>
              <a:rPr lang="en-US" sz="1200" b="1" u="sng" dirty="0">
                <a:solidFill>
                  <a:srgbClr val="0070C0"/>
                </a:solidFill>
              </a:rPr>
              <a:t>Andy </a:t>
            </a:r>
            <a:r>
              <a:rPr lang="en-US" sz="1200" b="1" u="sng" dirty="0" smtClean="0">
                <a:solidFill>
                  <a:srgbClr val="0070C0"/>
                </a:solidFill>
              </a:rPr>
              <a:t>Goldsworthy </a:t>
            </a:r>
            <a:r>
              <a:rPr lang="en-US" sz="1200" dirty="0" smtClean="0"/>
              <a:t>produces </a:t>
            </a:r>
            <a:r>
              <a:rPr lang="en-US" sz="1200" dirty="0"/>
              <a:t>site specific land art in both urban and rural settings using only on natural objects. His work is recorded through photographs. </a:t>
            </a:r>
            <a:endParaRPr lang="en-GB" sz="1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63" y="5367944"/>
            <a:ext cx="2904794" cy="13867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3682" t="20335" r="2692" b="1699"/>
          <a:stretch/>
        </p:blipFill>
        <p:spPr>
          <a:xfrm>
            <a:off x="3094624" y="804614"/>
            <a:ext cx="2904796" cy="37323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62" y="804613"/>
            <a:ext cx="2904795" cy="3310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948" y="5367943"/>
            <a:ext cx="2850148" cy="13867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087" y="5367942"/>
            <a:ext cx="1692628" cy="138677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926286" y="5437267"/>
            <a:ext cx="19797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 smtClean="0">
                <a:solidFill>
                  <a:srgbClr val="0070C0"/>
                </a:solidFill>
              </a:rPr>
              <a:t>Antony </a:t>
            </a:r>
            <a:r>
              <a:rPr lang="en-GB" sz="1200" b="1" u="sng" dirty="0" err="1" smtClean="0">
                <a:solidFill>
                  <a:srgbClr val="0070C0"/>
                </a:solidFill>
              </a:rPr>
              <a:t>Gormley</a:t>
            </a:r>
            <a:r>
              <a:rPr lang="en-GB" sz="1200" b="1" u="sng" dirty="0" smtClean="0">
                <a:solidFill>
                  <a:srgbClr val="0070C0"/>
                </a:solidFill>
              </a:rPr>
              <a:t> </a:t>
            </a:r>
            <a:r>
              <a:rPr lang="en-GB" sz="1200" dirty="0" smtClean="0">
                <a:solidFill>
                  <a:srgbClr val="000000"/>
                </a:solidFill>
              </a:rPr>
              <a:t>designed The </a:t>
            </a:r>
            <a:r>
              <a:rPr lang="en-GB" sz="1200" dirty="0">
                <a:solidFill>
                  <a:srgbClr val="000000"/>
                </a:solidFill>
              </a:rPr>
              <a:t>Angel of the </a:t>
            </a:r>
            <a:r>
              <a:rPr lang="en-GB" sz="1200" dirty="0" smtClean="0">
                <a:solidFill>
                  <a:srgbClr val="000000"/>
                </a:solidFill>
              </a:rPr>
              <a:t>North which </a:t>
            </a:r>
            <a:r>
              <a:rPr lang="en-GB" sz="1200" dirty="0">
                <a:solidFill>
                  <a:srgbClr val="000000"/>
                </a:solidFill>
              </a:rPr>
              <a:t>is a contemporary </a:t>
            </a:r>
            <a:r>
              <a:rPr lang="en-GB" sz="1200" dirty="0" smtClean="0">
                <a:solidFill>
                  <a:srgbClr val="000000"/>
                </a:solidFill>
              </a:rPr>
              <a:t>steel sculpture </a:t>
            </a:r>
            <a:r>
              <a:rPr lang="en-GB" sz="1200" dirty="0">
                <a:solidFill>
                  <a:srgbClr val="000000"/>
                </a:solidFill>
              </a:rPr>
              <a:t>of an angel, 20 metres tall, with wings measuring 54 metres across.</a:t>
            </a:r>
            <a:endParaRPr lang="en-GB" sz="1200" dirty="0"/>
          </a:p>
        </p:txBody>
      </p:sp>
      <p:sp>
        <p:nvSpPr>
          <p:cNvPr id="12" name="Rectangle 11"/>
          <p:cNvSpPr/>
          <p:nvPr/>
        </p:nvSpPr>
        <p:spPr>
          <a:xfrm>
            <a:off x="3041464" y="4534733"/>
            <a:ext cx="30819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 smtClean="0">
                <a:solidFill>
                  <a:srgbClr val="0070C0"/>
                </a:solidFill>
              </a:rPr>
              <a:t>Alfie Bramley </a:t>
            </a:r>
            <a:r>
              <a:rPr lang="en-GB" sz="1200" dirty="0" smtClean="0"/>
              <a:t>worked with the British Ironwork Centre to create the Knife Angel made from 100,000 knives to discourage people not to fight with knives.</a:t>
            </a:r>
            <a:endParaRPr lang="en-GB" sz="1200" b="1" u="sng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23444</TotalTime>
  <Words>244</Words>
  <Application>Microsoft Office PowerPoint</Application>
  <PresentationFormat>A4 Paper (210x297 mm)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Sculpting|  Year 4  | Term:  Summer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Gillian Boake</cp:lastModifiedBy>
  <cp:revision>135</cp:revision>
  <cp:lastPrinted>2019-12-12T13:49:43Z</cp:lastPrinted>
  <dcterms:created xsi:type="dcterms:W3CDTF">2017-10-15T20:56:30Z</dcterms:created>
  <dcterms:modified xsi:type="dcterms:W3CDTF">2020-04-21T13:30:46Z</dcterms:modified>
</cp:coreProperties>
</file>