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459" y="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|  Celebrating Difference Year Five| Autumn 2    P.S.H.E. 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9123917"/>
              </p:ext>
            </p:extLst>
          </p:nvPr>
        </p:nvGraphicFramePr>
        <p:xfrm>
          <a:off x="6483605" y="393235"/>
          <a:ext cx="3310100" cy="631824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9754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1255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4829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winkl" panose="02000000000000000000" pitchFamily="2" charset="0"/>
                        </a:rPr>
                        <a:t>Vocabulary</a:t>
                      </a:r>
                      <a:endParaRPr lang="en-US" sz="18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531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conflict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An argument or fight.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101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cultural</a:t>
                      </a:r>
                    </a:p>
                    <a:p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The ideas and customs of a society.</a:t>
                      </a: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 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255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developing world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Countries that are not as well resourced</a:t>
                      </a: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 as ours. 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47171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direct bullying</a:t>
                      </a:r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A person bullying someone through unkind</a:t>
                      </a: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 words or actions to their face.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471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discrimination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Treating someone differently because of their religion, age, gender etc. 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9119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homophobic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Disliking people because</a:t>
                      </a: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 they are attracted to the same gender as themselves. Calling people inappropriate names. 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729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indirect bullying</a:t>
                      </a:r>
                    </a:p>
                    <a:p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Bullying someone behind their back e.g. spreading rumours, whispering secrets etc. 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729562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racism</a:t>
                      </a:r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Disliking a group of people because they are a different skin colour,</a:t>
                      </a: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 have different beliefs or religion.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395091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rumour</a:t>
                      </a:r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Passing on a story that is not true to cause upset.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510129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wealth</a:t>
                      </a:r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To have lots of money and possessions (belongings). 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40410" y="408886"/>
            <a:ext cx="3993072" cy="5985944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335724"/>
              </p:ext>
            </p:extLst>
          </p:nvPr>
        </p:nvGraphicFramePr>
        <p:xfrm>
          <a:off x="101601" y="407398"/>
          <a:ext cx="2484582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582">
                  <a:extLst>
                    <a:ext uri="{9D8B030D-6E8A-4147-A177-3AD203B41FA5}">
                      <a16:colId xmlns:a16="http://schemas.microsoft.com/office/drawing/2014/main" val="36126871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winkl" panose="02000000000000000000" pitchFamily="2" charset="0"/>
                        </a:rPr>
                        <a:t>Equality act 2010</a:t>
                      </a:r>
                      <a:endParaRPr lang="en-GB" sz="1800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0177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The Equality Act 2010 makes it illegal to discriminate against people in any way on the basis of any of the characteristics below.</a:t>
                      </a:r>
                    </a:p>
                    <a:p>
                      <a:pPr algn="ctr"/>
                      <a: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/>
                      </a:r>
                      <a:b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</a:br>
                      <a: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This aims to promote fairness and equality and protect everyone in Britain from being treated differently to others.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4768729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328088"/>
              </p:ext>
            </p:extLst>
          </p:nvPr>
        </p:nvGraphicFramePr>
        <p:xfrm>
          <a:off x="101601" y="3090392"/>
          <a:ext cx="2484582" cy="3632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484582">
                  <a:extLst>
                    <a:ext uri="{9D8B030D-6E8A-4147-A177-3AD203B41FA5}">
                      <a16:colId xmlns:a16="http://schemas.microsoft.com/office/drawing/2014/main" val="25876984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Protected</a:t>
                      </a:r>
                      <a:r>
                        <a:rPr lang="en-GB" sz="1600" baseline="0" dirty="0" smtClean="0">
                          <a:latin typeface="Twinkl" panose="02000000000000000000" pitchFamily="2" charset="0"/>
                        </a:rPr>
                        <a:t> Characteristics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9501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There are nine protected characteristics, these are: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age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disability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gender reassignment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marriage and civil partnership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pregnancy and maternity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race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religion or belief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sex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sexual orientation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485435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4276436" y="5569527"/>
            <a:ext cx="179194" cy="203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30" y="5201395"/>
            <a:ext cx="1871279" cy="152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5536</TotalTime>
  <Words>227</Words>
  <Application>Microsoft Office PowerPoint</Application>
  <PresentationFormat>A4 Paper (210x297 mm)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Shirley Heath  |  Celebrating Difference Year Five| Autumn 2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Knight</cp:lastModifiedBy>
  <cp:revision>137</cp:revision>
  <cp:lastPrinted>2022-04-26T12:49:47Z</cp:lastPrinted>
  <dcterms:created xsi:type="dcterms:W3CDTF">2017-10-15T20:56:30Z</dcterms:created>
  <dcterms:modified xsi:type="dcterms:W3CDTF">2024-05-14T12:46:38Z</dcterms:modified>
</cp:coreProperties>
</file>