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9185" autoAdjust="0"/>
    <p:restoredTop sz="94627"/>
  </p:normalViewPr>
  <p:slideViewPr>
    <p:cSldViewPr snapToGrid="0" snapToObjects="1">
      <p:cViewPr>
        <p:scale>
          <a:sx n="40" d="100"/>
          <a:sy n="40" d="100"/>
        </p:scale>
        <p:origin x="802" y="979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7193"/>
            <a:ext cx="9905999" cy="249352"/>
          </a:xfrm>
        </p:spPr>
        <p:txBody>
          <a:bodyPr numCol="1">
            <a:noAutofit/>
          </a:bodyPr>
          <a:lstStyle/>
          <a:p>
            <a:r>
              <a:rPr lang="en-US" sz="1200" b="1" dirty="0">
                <a:latin typeface="Twinkl Cursive Looped" panose="02000000000000000000" pitchFamily="2" charset="0"/>
              </a:rPr>
              <a:t>	</a:t>
            </a:r>
            <a:r>
              <a:rPr lang="en-GB" sz="1200" b="1" dirty="0" smtClean="0">
                <a:latin typeface="Twinkl Cursive Looped" panose="02000000000000000000" pitchFamily="2" charset="0"/>
              </a:rPr>
              <a:t>Changes </a:t>
            </a:r>
            <a:r>
              <a:rPr lang="en-GB" sz="1200" b="1" dirty="0">
                <a:latin typeface="Twinkl Cursive Looped" panose="02000000000000000000" pitchFamily="2" charset="0"/>
              </a:rPr>
              <a:t>in Britain from the Stone Age to the Iron Age</a:t>
            </a:r>
            <a:r>
              <a:rPr lang="en-US" sz="1200" b="1" dirty="0" smtClean="0">
                <a:latin typeface="Twinkl Cursive Looped" panose="02000000000000000000" pitchFamily="2" charset="0"/>
              </a:rPr>
              <a:t> -   </a:t>
            </a:r>
            <a:r>
              <a:rPr lang="en-US" sz="1200" b="1" dirty="0" smtClean="0">
                <a:latin typeface="Twinkl Cursive Looped" panose="02000000000000000000" pitchFamily="2" charset="0"/>
              </a:rPr>
              <a:t>|  Year 3  | Autumn 1 </a:t>
            </a:r>
            <a:endParaRPr lang="en-US" sz="1200" b="1" dirty="0">
              <a:latin typeface="Twinkl Cursive Looped" panose="02000000000000000000" pitchFamily="2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1325014"/>
              </p:ext>
            </p:extLst>
          </p:nvPr>
        </p:nvGraphicFramePr>
        <p:xfrm>
          <a:off x="5766262" y="344022"/>
          <a:ext cx="4139738" cy="650495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6423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97550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8162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Vocabulary</a:t>
                      </a:r>
                      <a:endParaRPr lang="en-US" sz="1200" b="1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710050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Prehistoric</a:t>
                      </a:r>
                      <a:endParaRPr 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b="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time in the past before there were written records.</a:t>
                      </a:r>
                      <a:endParaRPr 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67478817"/>
                  </a:ext>
                </a:extLst>
              </a:tr>
              <a:tr h="710050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Stone Age</a:t>
                      </a:r>
                      <a:endParaRPr 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When humans used tools and weapons made from stone. </a:t>
                      </a:r>
                      <a:endParaRPr 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866104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Bronze Age</a:t>
                      </a:r>
                      <a:endParaRPr 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When bronze (a mix of tin and copper) was used to make tools</a:t>
                      </a:r>
                      <a:endParaRPr 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05336104"/>
                  </a:ext>
                </a:extLst>
              </a:tr>
              <a:tr h="710050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Iron Age</a:t>
                      </a:r>
                      <a:endParaRPr 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When iron became the preferred choice of metal for making tools.</a:t>
                      </a:r>
                      <a:endParaRPr 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76569055"/>
                  </a:ext>
                </a:extLst>
              </a:tr>
              <a:tr h="710050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Archaeologist</a:t>
                      </a:r>
                      <a:endParaRPr 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somebody who looks at ancient sites and objects to learn about the past.</a:t>
                      </a:r>
                      <a:endParaRPr 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710050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Religious</a:t>
                      </a:r>
                      <a:r>
                        <a:rPr lang="en-GB" sz="1200" b="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site</a:t>
                      </a:r>
                      <a:endParaRPr 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 place</a:t>
                      </a:r>
                      <a:r>
                        <a:rPr lang="en-US" sz="1200" b="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where religious ceremonies take place.</a:t>
                      </a:r>
                      <a:endParaRPr lang="en-GB" sz="1200" b="0" dirty="0" smtClean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710050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Artefacts</a:t>
                      </a:r>
                      <a:endParaRPr 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man-made object, such as pieces of art or tools from a certain period of time</a:t>
                      </a:r>
                      <a:endParaRPr 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5575408"/>
                  </a:ext>
                </a:extLst>
              </a:tr>
              <a:tr h="386882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Agriculture</a:t>
                      </a:r>
                      <a:endParaRPr 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Farming and rearing animals</a:t>
                      </a:r>
                      <a:endParaRPr 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141068"/>
                  </a:ext>
                </a:extLst>
              </a:tr>
              <a:tr h="710050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Settlements</a:t>
                      </a:r>
                      <a:endParaRPr 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Places where people live</a:t>
                      </a:r>
                      <a:r>
                        <a:rPr lang="en-US" sz="1200" b="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made from dwellings (</a:t>
                      </a:r>
                      <a:r>
                        <a:rPr lang="en-US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shelter where people live.</a:t>
                      </a:r>
                      <a:r>
                        <a:rPr lang="en-GB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19759521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8573559"/>
              </p:ext>
            </p:extLst>
          </p:nvPr>
        </p:nvGraphicFramePr>
        <p:xfrm>
          <a:off x="0" y="344022"/>
          <a:ext cx="5752408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52408">
                  <a:extLst>
                    <a:ext uri="{9D8B030D-6E8A-4147-A177-3AD203B41FA5}">
                      <a16:colId xmlns:a16="http://schemas.microsoft.com/office/drawing/2014/main" val="2450164313"/>
                    </a:ext>
                  </a:extLst>
                </a:gridCol>
              </a:tblGrid>
              <a:tr h="262923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Key  facts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7617315"/>
                  </a:ext>
                </a:extLst>
              </a:tr>
              <a:tr h="3027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Prehistoric Britain began when the first humans settled on the British Isles.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9601537"/>
                  </a:ext>
                </a:extLst>
              </a:tr>
              <a:tr h="4273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Prehistoric Britain is made from three ages - the Stone Age,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Bronze Age and the Iron Age. It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ended when the Romans invaded.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1215563"/>
                  </a:ext>
                </a:extLst>
              </a:tr>
              <a:tr h="302705"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change from stone to bronze to iron meant tools and weapons were stronger. </a:t>
                      </a: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0784507"/>
                  </a:ext>
                </a:extLst>
              </a:tr>
              <a:tr h="3027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development of tools meant there was a change from hunter-gathering to farming.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753690"/>
                  </a:ext>
                </a:extLst>
              </a:tr>
              <a:tr h="4605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There were four main types of houses – caves, huts, animal bone shelters and permanent dwellings.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kern="1200" dirty="0" err="1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Skara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Brae shows the remains of a Stone Age village and helps us understand what life was like.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1275933"/>
                  </a:ext>
                </a:extLst>
              </a:tr>
              <a:tr h="460555"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During the Stone Age there was a strong belief in the afterlife. Stone </a:t>
                      </a:r>
                      <a:r>
                        <a:rPr lang="en-GB" sz="1400" kern="1200" dirty="0" err="1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Henge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is key in helping historians understand religion during the Bronze Age. During the Iron Age, there was a belief in powerful spirits.</a:t>
                      </a:r>
                      <a:endParaRPr lang="en-GB" sz="14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9020128"/>
                  </a:ext>
                </a:extLst>
              </a:tr>
            </a:tbl>
          </a:graphicData>
        </a:graphic>
      </p:graphicFrame>
      <p:pic>
        <p:nvPicPr>
          <p:cNvPr id="1026" name="Picture 2" descr="What were houses like during the Stone Age? - Twinkl Homework Hel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91120"/>
            <a:ext cx="5752408" cy="2466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4962</TotalTime>
  <Words>290</Words>
  <Application>Microsoft Office PowerPoint</Application>
  <PresentationFormat>A4 Paper (210x297 mm)</PresentationFormat>
  <Paragraphs>28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 Changes in Britain from the Stone Age to the Iron Age -   |  Year 3  | Autumn 1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Eleanor Douglas</cp:lastModifiedBy>
  <cp:revision>102</cp:revision>
  <cp:lastPrinted>2017-10-30T10:21:12Z</cp:lastPrinted>
  <dcterms:created xsi:type="dcterms:W3CDTF">2017-10-15T20:56:30Z</dcterms:created>
  <dcterms:modified xsi:type="dcterms:W3CDTF">2024-04-23T09:01:42Z</dcterms:modified>
</cp:coreProperties>
</file>