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88" d="100"/>
          <a:sy n="88" d="100"/>
        </p:scale>
        <p:origin x="1474" y="77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Scène de </a:t>
            </a:r>
            <a:r>
              <a:rPr lang="en-US" sz="1800" b="1" dirty="0" err="1" smtClean="0"/>
              <a:t>plage</a:t>
            </a:r>
            <a:r>
              <a:rPr lang="en-US" sz="1800" b="1" dirty="0" smtClean="0"/>
              <a:t>  | Year </a:t>
            </a:r>
            <a:r>
              <a:rPr lang="en-US" sz="1800" b="1" dirty="0"/>
              <a:t>5</a:t>
            </a:r>
            <a:r>
              <a:rPr lang="en-US" sz="1800" b="1" dirty="0" smtClean="0"/>
              <a:t>| Spring 2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044552"/>
              </p:ext>
            </p:extLst>
          </p:nvPr>
        </p:nvGraphicFramePr>
        <p:xfrm>
          <a:off x="6592388" y="3293210"/>
          <a:ext cx="3129807" cy="27922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2939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0040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4396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nouns from the painting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49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Le sable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 sand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05825816"/>
                  </a:ext>
                </a:extLst>
              </a:tr>
              <a:tr h="349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Le </a:t>
                      </a:r>
                      <a:r>
                        <a:rPr lang="en-GB" sz="1800" dirty="0" err="1" smtClean="0"/>
                        <a:t>ciel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 sky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9825653"/>
                  </a:ext>
                </a:extLst>
              </a:tr>
              <a:tr h="349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La </a:t>
                      </a:r>
                      <a:r>
                        <a:rPr lang="en-GB" sz="1800" dirty="0" err="1" smtClean="0"/>
                        <a:t>plage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 beach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7204224"/>
                  </a:ext>
                </a:extLst>
              </a:tr>
              <a:tr h="349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falaise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 cliff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08136170"/>
                  </a:ext>
                </a:extLst>
              </a:tr>
              <a:tr h="349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grotte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 cave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36163103"/>
                  </a:ext>
                </a:extLst>
              </a:tr>
              <a:tr h="349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Le bateau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 boat</a:t>
                      </a:r>
                      <a:endParaRPr lang="en-GB" sz="18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47609620"/>
                  </a:ext>
                </a:extLst>
              </a:tr>
              <a:tr h="349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La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baseline="0" dirty="0" err="1" smtClean="0"/>
                        <a:t>mer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 sea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7797298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965262"/>
              </p:ext>
            </p:extLst>
          </p:nvPr>
        </p:nvGraphicFramePr>
        <p:xfrm>
          <a:off x="460375" y="3646182"/>
          <a:ext cx="6018802" cy="298885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02217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99662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2964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sentences</a:t>
                      </a:r>
                      <a:r>
                        <a:rPr lang="en-US" sz="1800" baseline="0" dirty="0" smtClean="0"/>
                        <a:t> about the painting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32201">
                <a:tc>
                  <a:txBody>
                    <a:bodyPr/>
                    <a:lstStyle/>
                    <a:p>
                      <a:r>
                        <a:rPr lang="en-GB" dirty="0" smtClean="0"/>
                        <a:t>Le </a:t>
                      </a:r>
                      <a:r>
                        <a:rPr lang="en-GB" dirty="0" err="1" smtClean="0"/>
                        <a:t>chien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regarde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l’homme</a:t>
                      </a:r>
                      <a:r>
                        <a:rPr lang="en-GB" baseline="0" dirty="0" smtClean="0"/>
                        <a:t>.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dog</a:t>
                      </a:r>
                      <a:r>
                        <a:rPr lang="en-GB" baseline="0" dirty="0" smtClean="0"/>
                        <a:t> is looking at the man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622236">
                <a:tc>
                  <a:txBody>
                    <a:bodyPr/>
                    <a:lstStyle/>
                    <a:p>
                      <a:r>
                        <a:rPr lang="en-GB" dirty="0" smtClean="0"/>
                        <a:t>Le bateau </a:t>
                      </a:r>
                      <a:r>
                        <a:rPr lang="en-GB" dirty="0" err="1" smtClean="0"/>
                        <a:t>glisse</a:t>
                      </a:r>
                      <a:r>
                        <a:rPr lang="en-GB" dirty="0" smtClean="0"/>
                        <a:t> sur la mer.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boat is gliding</a:t>
                      </a:r>
                      <a:r>
                        <a:rPr lang="en-GB" baseline="0" dirty="0" smtClean="0"/>
                        <a:t> over the sea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07502">
                <a:tc>
                  <a:txBody>
                    <a:bodyPr/>
                    <a:lstStyle/>
                    <a:p>
                      <a:r>
                        <a:rPr lang="en-GB" dirty="0" smtClean="0"/>
                        <a:t>La petite </a:t>
                      </a:r>
                      <a:r>
                        <a:rPr lang="en-GB" dirty="0" err="1" smtClean="0"/>
                        <a:t>fille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dort</a:t>
                      </a:r>
                      <a:r>
                        <a:rPr lang="en-GB" dirty="0" smtClean="0"/>
                        <a:t>. 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little</a:t>
                      </a:r>
                      <a:r>
                        <a:rPr lang="en-GB" baseline="0" dirty="0" smtClean="0"/>
                        <a:t> girl is sleeping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07502">
                <a:tc>
                  <a:txBody>
                    <a:bodyPr/>
                    <a:lstStyle/>
                    <a:p>
                      <a:r>
                        <a:rPr lang="en-GB" dirty="0" smtClean="0"/>
                        <a:t>La dame </a:t>
                      </a:r>
                      <a:r>
                        <a:rPr lang="en-GB" dirty="0" err="1" smtClean="0"/>
                        <a:t>brosse</a:t>
                      </a:r>
                      <a:r>
                        <a:rPr lang="en-GB" dirty="0" smtClean="0"/>
                        <a:t> les </a:t>
                      </a:r>
                      <a:r>
                        <a:rPr lang="en-GB" dirty="0" err="1" smtClean="0"/>
                        <a:t>cheveux</a:t>
                      </a:r>
                      <a:r>
                        <a:rPr lang="en-GB" dirty="0" smtClean="0"/>
                        <a:t> de la petite </a:t>
                      </a:r>
                      <a:r>
                        <a:rPr lang="en-GB" dirty="0" err="1" smtClean="0"/>
                        <a:t>fille</a:t>
                      </a:r>
                      <a:r>
                        <a:rPr lang="en-GB" dirty="0" smtClean="0"/>
                        <a:t>.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lady is brushing</a:t>
                      </a:r>
                      <a:r>
                        <a:rPr lang="en-GB" baseline="0" dirty="0" smtClean="0"/>
                        <a:t> the hair of the little girl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407502">
                <a:tc>
                  <a:txBody>
                    <a:bodyPr/>
                    <a:lstStyle/>
                    <a:p>
                      <a:r>
                        <a:rPr lang="en-GB" dirty="0" smtClean="0"/>
                        <a:t>Les gens </a:t>
                      </a:r>
                      <a:r>
                        <a:rPr lang="en-GB" dirty="0" err="1" smtClean="0"/>
                        <a:t>marchent</a:t>
                      </a:r>
                      <a:r>
                        <a:rPr lang="en-GB" dirty="0" smtClean="0"/>
                        <a:t>, </a:t>
                      </a:r>
                      <a:r>
                        <a:rPr lang="en-GB" dirty="0" err="1" smtClean="0"/>
                        <a:t>parlent</a:t>
                      </a:r>
                      <a:r>
                        <a:rPr lang="en-GB" dirty="0" smtClean="0"/>
                        <a:t> et </a:t>
                      </a:r>
                      <a:r>
                        <a:rPr lang="en-GB" dirty="0" err="1" smtClean="0"/>
                        <a:t>jouent</a:t>
                      </a:r>
                      <a:r>
                        <a:rPr lang="en-GB" dirty="0" smtClean="0"/>
                        <a:t>. 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people</a:t>
                      </a:r>
                      <a:r>
                        <a:rPr lang="en-GB" baseline="0" dirty="0" smtClean="0"/>
                        <a:t> are walking, talking and playing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17575" y="2563090"/>
            <a:ext cx="1588784" cy="835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1030" name="Picture 6" descr="Image result for scene de plage by deg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8246" y="486242"/>
            <a:ext cx="4278433" cy="263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73972" y="879673"/>
            <a:ext cx="232427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/>
              <a:t>Degas completed this painting Scène de </a:t>
            </a:r>
            <a:r>
              <a:rPr lang="en-GB" sz="1400" b="1" dirty="0" err="1" smtClean="0"/>
              <a:t>Plage</a:t>
            </a:r>
            <a:r>
              <a:rPr lang="en-GB" sz="1400" b="1" dirty="0" smtClean="0"/>
              <a:t>, showing women, children and dogs. A woman is brushing the hair of a girl, who is laying down, under an umbrella. </a:t>
            </a:r>
            <a:endParaRPr lang="en-GB" sz="1400" b="1" dirty="0"/>
          </a:p>
        </p:txBody>
      </p:sp>
      <p:sp>
        <p:nvSpPr>
          <p:cNvPr id="6" name="AutoShape 2" descr="Image result for french colours"/>
          <p:cNvSpPr>
            <a:spLocks noChangeAspect="1" noChangeArrowheads="1"/>
          </p:cNvSpPr>
          <p:nvPr/>
        </p:nvSpPr>
        <p:spPr bwMode="auto">
          <a:xfrm>
            <a:off x="460375" y="36049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7458553" y="3005296"/>
            <a:ext cx="1042158" cy="1974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36" name="Picture 12" descr="Image result for jouer ver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1311" y="469750"/>
            <a:ext cx="2608072" cy="1974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583680" y="3646182"/>
            <a:ext cx="3129807" cy="252204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5219</TotalTime>
  <Words>158</Words>
  <Application>Microsoft Office PowerPoint</Application>
  <PresentationFormat>A4 Paper (210x297 mm)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Scène de plage  | Year 5| Spring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126</cp:revision>
  <cp:lastPrinted>2019-12-12T16:58:31Z</cp:lastPrinted>
  <dcterms:created xsi:type="dcterms:W3CDTF">2017-10-15T20:56:30Z</dcterms:created>
  <dcterms:modified xsi:type="dcterms:W3CDTF">2024-04-26T09:47:41Z</dcterms:modified>
</cp:coreProperties>
</file>