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8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917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Glockenspiel Stage 2|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Autumn 2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71218" y="1149467"/>
          <a:ext cx="4276800" cy="342187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5918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7474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Learn to play these tunes: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Mardi Gras Groovin’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Two-Way Radio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Flea Fly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Rigadoon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Mamma Mia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047895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Revisit these tunes from Stage 1: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Portsmouth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Strictly D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Play Your Music</a:t>
                      </a:r>
                    </a:p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● Drive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4532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using the notes C, D, E, F + G.</a:t>
                      </a:r>
                      <a:endParaRPr lang="en-US" sz="1200" b="0" i="1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028702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218" y="415049"/>
          <a:ext cx="4276800" cy="68389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0438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2947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Exploring and developing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playing skills using the glockenspiel.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57761" y="415050"/>
          <a:ext cx="5328264" cy="6391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15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79035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352079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313061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cap="all" baseline="0" dirty="0" smtClean="0">
                          <a:latin typeface="Century Gothic" panose="020B0502020202020204" pitchFamily="34" charset="0"/>
                        </a:rPr>
                        <a:t>RHYTHM PATTERNS</a:t>
                      </a:r>
                      <a:endParaRPr lang="en-GB" sz="1150" b="0" cap="all" baseline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50" kern="1200" dirty="0" smtClean="0">
                          <a:effectLst/>
                          <a:latin typeface="Century Gothic" panose="020B0502020202020204" pitchFamily="34" charset="0"/>
                        </a:rPr>
                        <a:t>Are repeated throughout the music (as in “feel the rhythm”).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172464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72464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15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86417686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89304175"/>
                  </a:ext>
                </a:extLst>
              </a:tr>
              <a:tr h="172464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2150497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15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460682"/>
                  </a:ext>
                </a:extLst>
              </a:tr>
              <a:tr h="172464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95578510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cap="all" baseline="0" dirty="0" smtClean="0">
                          <a:latin typeface="Century Gothic" panose="020B0502020202020204" pitchFamily="34" charset="0"/>
                        </a:rPr>
                        <a:t>TEXTURE STRUCTURE</a:t>
                      </a:r>
                      <a:endParaRPr lang="en-GB" sz="11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50" kern="1200" dirty="0" smtClean="0">
                          <a:effectLst/>
                          <a:latin typeface="Century Gothic" panose="020B0502020202020204" pitchFamily="34" charset="0"/>
                        </a:rPr>
                        <a:t>How layers of sound within a piece of music interact.</a:t>
                      </a:r>
                      <a:endParaRPr lang="en-GB" sz="11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36864083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STAVE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5 horizontal ladder lines that all notes</a:t>
                      </a:r>
                      <a:r>
                        <a:rPr lang="en-GB" sz="115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sit on.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22694690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TREBLE CLEF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en-GB" sz="115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symbol which shows the notes on the stave are above middle C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79288974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Time signature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Explains the number and types of notes within </a:t>
                      </a:r>
                      <a:r>
                        <a:rPr lang="en-GB" sz="115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each bar.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8803516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BAR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small section of music that contains a number of beats.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28182838"/>
                  </a:ext>
                </a:extLst>
              </a:tr>
              <a:tr h="1724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BAR LINE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Divides each bar up.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8428722"/>
                  </a:ext>
                </a:extLst>
              </a:tr>
              <a:tr h="344928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STAVE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5 horizontal ladder lines that all notes</a:t>
                      </a:r>
                      <a:r>
                        <a:rPr lang="en-GB" sz="1150" b="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sit on.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9168955"/>
                  </a:ext>
                </a:extLst>
              </a:tr>
              <a:tr h="338366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MINIM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musical note with a value of two counts.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480315"/>
                  </a:ext>
                </a:extLst>
              </a:tr>
              <a:tr h="338366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17.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SEMIBREVE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musical note with a value of four counts.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37337358"/>
                  </a:ext>
                </a:extLst>
              </a:tr>
              <a:tr h="338366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CROTCHET REST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musical silence with a value of one count.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03218987"/>
                  </a:ext>
                </a:extLst>
              </a:tr>
              <a:tr h="338366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19.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MINIM REST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musical silence with a value of two counts.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98263031"/>
                  </a:ext>
                </a:extLst>
              </a:tr>
              <a:tr h="338366">
                <a:tc>
                  <a:txBody>
                    <a:bodyPr/>
                    <a:lstStyle/>
                    <a:p>
                      <a:pPr algn="just"/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SEMIBREVE REST</a:t>
                      </a:r>
                      <a:endParaRPr lang="en-GB" sz="115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5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musical silence with a value of four counts.</a:t>
                      </a:r>
                      <a:endParaRPr lang="en-GB" sz="11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1211604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782" y="4802817"/>
            <a:ext cx="2196503" cy="180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782" y="4710330"/>
            <a:ext cx="1800000" cy="1882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48116" y="6251590"/>
            <a:ext cx="17908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Century Gothic" panose="020B0502020202020204" pitchFamily="34" charset="0"/>
              </a:rPr>
              <a:t>C    D    E    F    G</a:t>
            </a:r>
            <a:endParaRPr lang="en-GB" sz="1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26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4942</TotalTime>
  <Words>362</Words>
  <Application>Microsoft Office PowerPoint</Application>
  <PresentationFormat>A4 Paper (210x297 mm)</PresentationFormat>
  <Paragraphs>80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Glockenspiel Stage 2|  Year 4  | Term:  Autumn 2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108</cp:revision>
  <cp:lastPrinted>2017-10-30T10:21:12Z</cp:lastPrinted>
  <dcterms:created xsi:type="dcterms:W3CDTF">2017-10-15T20:56:30Z</dcterms:created>
  <dcterms:modified xsi:type="dcterms:W3CDTF">2022-10-13T09:24:06Z</dcterms:modified>
</cp:coreProperties>
</file>