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FF99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/>
              <a:t>Notre </a:t>
            </a:r>
            <a:r>
              <a:rPr lang="en-GB" sz="1800" b="1" dirty="0" smtClean="0"/>
              <a:t>monde</a:t>
            </a:r>
            <a:r>
              <a:rPr lang="en-US" sz="1800" b="1" dirty="0" smtClean="0"/>
              <a:t> </a:t>
            </a:r>
            <a:r>
              <a:rPr lang="en-US" sz="1800" b="1" dirty="0"/>
              <a:t>| </a:t>
            </a:r>
            <a:r>
              <a:rPr lang="en-US" sz="1800" b="1" dirty="0" smtClean="0"/>
              <a:t>Year </a:t>
            </a:r>
            <a:r>
              <a:rPr lang="en-US" sz="1800" b="1" dirty="0"/>
              <a:t>6</a:t>
            </a:r>
            <a:r>
              <a:rPr lang="en-US" sz="1800" b="1" dirty="0" smtClean="0"/>
              <a:t>| Autumn </a:t>
            </a:r>
            <a:r>
              <a:rPr lang="en-US" sz="1800" b="1" dirty="0" smtClean="0"/>
              <a:t>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721847"/>
              </p:ext>
            </p:extLst>
          </p:nvPr>
        </p:nvGraphicFramePr>
        <p:xfrm>
          <a:off x="6517396" y="417861"/>
          <a:ext cx="3091588" cy="6225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5505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3653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1490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</a:t>
                      </a:r>
                      <a:r>
                        <a:rPr lang="en-US" sz="1800" dirty="0" smtClean="0"/>
                        <a:t>countries &amp; continents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337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L’Espagne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Spain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3210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</a:t>
                      </a:r>
                      <a:r>
                        <a:rPr lang="en-GB" sz="1400" baseline="0" dirty="0" smtClean="0"/>
                        <a:t> Portugal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Portugal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2763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S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dirty="0" smtClean="0"/>
                        <a:t>n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dirty="0" smtClean="0"/>
                        <a:t>gal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Senegal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279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Le </a:t>
                      </a:r>
                      <a:r>
                        <a:rPr lang="en-GB" sz="1400" dirty="0" err="1" smtClean="0"/>
                        <a:t>Maroc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Morocco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174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Le Mali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Mali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442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La</a:t>
                      </a:r>
                      <a:r>
                        <a:rPr lang="en-GB" sz="1400" baseline="0" dirty="0" smtClean="0"/>
                        <a:t> Côte d’Ivoire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Ivory Coast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2658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Guin</a:t>
                      </a:r>
                      <a:r>
                        <a:rPr lang="fr-FR" sz="1400" dirty="0" err="1" smtClean="0"/>
                        <a:t>ée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Guinea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3473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 Tunisia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Tunisia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6647562"/>
                  </a:ext>
                </a:extLst>
              </a:tr>
              <a:tr h="37966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L’Am</a:t>
                      </a:r>
                      <a:r>
                        <a:rPr lang="fr-FR" sz="1400" dirty="0" err="1" smtClean="0"/>
                        <a:t>érique</a:t>
                      </a:r>
                      <a:r>
                        <a:rPr lang="fr-FR" sz="1400" dirty="0" smtClean="0"/>
                        <a:t> du Nord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North America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8186709"/>
                  </a:ext>
                </a:extLst>
              </a:tr>
              <a:tr h="35719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</a:t>
                      </a:r>
                      <a:r>
                        <a:rPr lang="en-GB" sz="1400" baseline="0" dirty="0" smtClean="0"/>
                        <a:t> Canada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Canada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0221828"/>
                  </a:ext>
                </a:extLst>
              </a:tr>
              <a:tr h="421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L’Am</a:t>
                      </a:r>
                      <a:r>
                        <a:rPr lang="fr-FR" sz="1400" dirty="0" err="1" smtClean="0"/>
                        <a:t>érique</a:t>
                      </a:r>
                      <a:r>
                        <a:rPr lang="fr-FR" sz="1400" dirty="0" smtClean="0"/>
                        <a:t> du Sud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South America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461142"/>
                  </a:ext>
                </a:extLst>
              </a:tr>
              <a:tr h="32828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Br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dirty="0" err="1" smtClean="0"/>
                        <a:t>sil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Brazil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2826350"/>
                  </a:ext>
                </a:extLst>
              </a:tr>
              <a:tr h="337878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L’Asie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Asia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65981261"/>
                  </a:ext>
                </a:extLst>
              </a:tr>
              <a:tr h="296923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L’Inde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India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493590"/>
                  </a:ext>
                </a:extLst>
              </a:tr>
              <a:tr h="380443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L’Australasie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Australasia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2573081"/>
                  </a:ext>
                </a:extLst>
              </a:tr>
              <a:tr h="457214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L’Australie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Australia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5184959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977957"/>
              </p:ext>
            </p:extLst>
          </p:nvPr>
        </p:nvGraphicFramePr>
        <p:xfrm>
          <a:off x="3171826" y="417862"/>
          <a:ext cx="3202170" cy="354562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1696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68520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5264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the world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134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dirty="0" smtClean="0"/>
                        <a:t>Le monde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world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22833969"/>
                  </a:ext>
                </a:extLst>
              </a:tr>
              <a:tr h="3134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dirty="0" err="1" smtClean="0"/>
                        <a:t>L’Europe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Europe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8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L’Afrique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Africa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8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Où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est</a:t>
                      </a:r>
                      <a:r>
                        <a:rPr lang="en-GB" sz="1400" dirty="0" smtClean="0"/>
                        <a:t> ….?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Where is ..?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14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des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some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Le </a:t>
                      </a:r>
                      <a:r>
                        <a:rPr lang="en-GB" sz="1400" dirty="0" err="1" smtClean="0"/>
                        <a:t>matin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morning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3183640"/>
                  </a:ext>
                </a:extLst>
              </a:tr>
              <a:tr h="358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L’après</a:t>
                      </a:r>
                      <a:r>
                        <a:rPr lang="en-GB" sz="1400" dirty="0" smtClean="0"/>
                        <a:t>-midi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afternoon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8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 smtClean="0">
                          <a:solidFill>
                            <a:srgbClr val="FF0000"/>
                          </a:solidFill>
                        </a:rPr>
                        <a:t>En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Espagne</a:t>
                      </a:r>
                      <a:r>
                        <a:rPr lang="en-GB" sz="1400" dirty="0" smtClean="0"/>
                        <a:t> (feminine nouns)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In Spain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1744701"/>
                  </a:ext>
                </a:extLst>
              </a:tr>
              <a:tr h="358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Au</a:t>
                      </a:r>
                      <a:r>
                        <a:rPr lang="en-GB" sz="1400" dirty="0" smtClean="0"/>
                        <a:t> S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dirty="0" smtClean="0"/>
                        <a:t>n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dirty="0" smtClean="0"/>
                        <a:t>gal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(masculine nouns)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In Senegal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195872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596272"/>
              </p:ext>
            </p:extLst>
          </p:nvPr>
        </p:nvGraphicFramePr>
        <p:xfrm>
          <a:off x="155575" y="433427"/>
          <a:ext cx="2872851" cy="256694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8035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9249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857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animals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730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baseline="0" dirty="0" smtClean="0"/>
                        <a:t>l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baseline="0" dirty="0" err="1" smtClean="0"/>
                        <a:t>phant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An elephant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9730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</a:t>
                      </a:r>
                      <a:r>
                        <a:rPr lang="en-GB" sz="1400" dirty="0" err="1" smtClean="0"/>
                        <a:t>tigre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A tiger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29730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</a:t>
                      </a:r>
                      <a:r>
                        <a:rPr lang="en-GB" sz="1400" baseline="0" dirty="0" smtClean="0"/>
                        <a:t> serpent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A snake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97309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girafe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A giraffe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29730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lion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A lion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97309"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Un l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i="0" dirty="0" err="1" smtClean="0"/>
                        <a:t>zard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A lizard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297309">
                <a:tc>
                  <a:txBody>
                    <a:bodyPr/>
                    <a:lstStyle/>
                    <a:p>
                      <a:r>
                        <a:rPr lang="en-GB" sz="1400" i="0" dirty="0" err="1" smtClean="0"/>
                        <a:t>Une</a:t>
                      </a:r>
                      <a:r>
                        <a:rPr lang="en-GB" sz="1400" i="0" dirty="0" smtClean="0"/>
                        <a:t> </a:t>
                      </a:r>
                      <a:r>
                        <a:rPr lang="en-GB" sz="1400" i="0" dirty="0" err="1" smtClean="0"/>
                        <a:t>tortue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A tortoise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9413191"/>
                  </a:ext>
                </a:extLst>
              </a:tr>
            </a:tbl>
          </a:graphicData>
        </a:graphic>
      </p:graphicFrame>
      <p:sp>
        <p:nvSpPr>
          <p:cNvPr id="4" name="AutoShape 2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725486" cy="72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331379"/>
              </p:ext>
            </p:extLst>
          </p:nvPr>
        </p:nvGraphicFramePr>
        <p:xfrm>
          <a:off x="155574" y="4594186"/>
          <a:ext cx="2872851" cy="20312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8035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9249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476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habitats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Des d</a:t>
                      </a:r>
                      <a:r>
                        <a:rPr lang="fr-FR" sz="1400" dirty="0" smtClean="0"/>
                        <a:t>é</a:t>
                      </a:r>
                      <a:r>
                        <a:rPr lang="en-GB" sz="1400" dirty="0" err="1" smtClean="0"/>
                        <a:t>serts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deserts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i="0" dirty="0" smtClean="0"/>
                        <a:t>Des</a:t>
                      </a:r>
                      <a:r>
                        <a:rPr lang="fr-FR" sz="1400" i="0" baseline="0" dirty="0" smtClean="0"/>
                        <a:t> </a:t>
                      </a:r>
                      <a:r>
                        <a:rPr lang="fr-FR" sz="1400" i="0" dirty="0" smtClean="0"/>
                        <a:t>montagnes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mountains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r>
                        <a:rPr lang="fr-FR" sz="1400" i="0" dirty="0" smtClean="0"/>
                        <a:t>Des plages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beach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i="0" dirty="0" smtClean="0"/>
                        <a:t>Des vall</a:t>
                      </a:r>
                      <a:r>
                        <a:rPr lang="fr-FR" sz="1400" dirty="0" smtClean="0"/>
                        <a:t>ées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valley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Des forêts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forests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Des </a:t>
                      </a:r>
                      <a:r>
                        <a:rPr lang="en-GB" sz="1400" i="0" dirty="0" err="1" smtClean="0"/>
                        <a:t>rivi</a:t>
                      </a:r>
                      <a:r>
                        <a:rPr lang="en-GB" sz="1400" dirty="0" err="1" smtClean="0"/>
                        <a:t>ères</a:t>
                      </a:r>
                      <a:endParaRPr lang="en-GB" sz="1400" i="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rivers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pic>
        <p:nvPicPr>
          <p:cNvPr id="1032" name="Picture 8" descr="Image result for bea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925" y="3097951"/>
            <a:ext cx="1247541" cy="82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french speaking countries ma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296" y="4907965"/>
            <a:ext cx="3187700" cy="171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liz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241" y="3963488"/>
            <a:ext cx="1558925" cy="92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ular Callout 5"/>
          <p:cNvSpPr/>
          <p:nvPr/>
        </p:nvSpPr>
        <p:spPr>
          <a:xfrm rot="20940466">
            <a:off x="1777307" y="3915321"/>
            <a:ext cx="1464085" cy="607520"/>
          </a:xfrm>
          <a:prstGeom prst="wedgeRoundRectCallou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rgbClr val="FF0000"/>
                </a:solidFill>
              </a:rPr>
              <a:t>Il y a </a:t>
            </a:r>
            <a:r>
              <a:rPr lang="en-GB" sz="1400" dirty="0" smtClean="0">
                <a:solidFill>
                  <a:schemeClr val="tx1"/>
                </a:solidFill>
              </a:rPr>
              <a:t>des </a:t>
            </a:r>
            <a:r>
              <a:rPr lang="en-GB" sz="1400" dirty="0" err="1" smtClean="0">
                <a:solidFill>
                  <a:schemeClr val="tx1"/>
                </a:solidFill>
              </a:rPr>
              <a:t>tigres</a:t>
            </a:r>
            <a:r>
              <a:rPr lang="en-GB" sz="1400" dirty="0" smtClean="0">
                <a:solidFill>
                  <a:schemeClr val="tx1"/>
                </a:solidFill>
              </a:rPr>
              <a:t> (there are tigers) </a:t>
            </a:r>
            <a:endParaRPr lang="en-GB" sz="1400" dirty="0"/>
          </a:p>
        </p:txBody>
      </p:sp>
      <p:sp>
        <p:nvSpPr>
          <p:cNvPr id="18" name="Rounded Rectangular Callout 17"/>
          <p:cNvSpPr/>
          <p:nvPr/>
        </p:nvSpPr>
        <p:spPr>
          <a:xfrm rot="21004572">
            <a:off x="5002004" y="3944851"/>
            <a:ext cx="1431077" cy="692940"/>
          </a:xfrm>
          <a:prstGeom prst="wedgeRoundRectCallou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rgbClr val="FF0000"/>
                </a:solidFill>
              </a:rPr>
              <a:t>Je </a:t>
            </a:r>
            <a:r>
              <a:rPr lang="en-GB" sz="1400" b="1" dirty="0" err="1" smtClean="0">
                <a:solidFill>
                  <a:srgbClr val="FF0000"/>
                </a:solidFill>
              </a:rPr>
              <a:t>vais</a:t>
            </a:r>
            <a:r>
              <a:rPr lang="en-GB" sz="1400" b="1" dirty="0" smtClean="0">
                <a:solidFill>
                  <a:srgbClr val="FF0000"/>
                </a:solidFill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</a:rPr>
              <a:t>en</a:t>
            </a:r>
            <a:r>
              <a:rPr lang="en-GB" sz="1400" dirty="0" smtClean="0">
                <a:solidFill>
                  <a:schemeClr val="tx1"/>
                </a:solidFill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</a:rPr>
              <a:t>Afrique</a:t>
            </a:r>
            <a:r>
              <a:rPr lang="en-GB" sz="1400" dirty="0" smtClean="0">
                <a:solidFill>
                  <a:schemeClr val="tx1"/>
                </a:solidFill>
              </a:rPr>
              <a:t> ( I go to Africa)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5574" y="417862"/>
            <a:ext cx="2872852" cy="258251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37271" y="3117233"/>
            <a:ext cx="1573994" cy="136009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u="sng" dirty="0" smtClean="0">
              <a:solidFill>
                <a:schemeClr val="tx1"/>
              </a:solidFill>
            </a:endParaRPr>
          </a:p>
          <a:p>
            <a:pPr algn="ctr"/>
            <a:r>
              <a:rPr lang="en-GB" sz="1600" b="1" u="sng" dirty="0" smtClean="0">
                <a:solidFill>
                  <a:schemeClr val="tx1"/>
                </a:solidFill>
              </a:rPr>
              <a:t>Phonics </a:t>
            </a:r>
            <a:r>
              <a:rPr lang="en-GB" sz="1600" b="1" u="sng" dirty="0">
                <a:solidFill>
                  <a:schemeClr val="tx1"/>
                </a:solidFill>
              </a:rPr>
              <a:t>Focus: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‘an’ nasal </a:t>
            </a:r>
            <a:r>
              <a:rPr lang="en-GB" sz="1600" b="1" dirty="0" smtClean="0">
                <a:solidFill>
                  <a:schemeClr val="tx1"/>
                </a:solidFill>
              </a:rPr>
              <a:t>sound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b="1" dirty="0" err="1" smtClean="0">
                <a:solidFill>
                  <a:srgbClr val="FF0000"/>
                </a:solidFill>
              </a:rPr>
              <a:t>danse</a:t>
            </a:r>
            <a:r>
              <a:rPr lang="en-GB" sz="1600" b="1" dirty="0">
                <a:solidFill>
                  <a:srgbClr val="FF0000"/>
                </a:solidFill>
              </a:rPr>
              <a:t>, grand, sandwich </a:t>
            </a:r>
            <a:endParaRPr lang="en-GB" sz="1400" b="1" dirty="0">
              <a:solidFill>
                <a:srgbClr val="FF0000"/>
              </a:solidFill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5233</TotalTime>
  <Words>215</Words>
  <Application>Microsoft Office PowerPoint</Application>
  <PresentationFormat>A4 Paper (210x297 mm)</PresentationFormat>
  <Paragraphs>90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Notre monde | Year 6|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119</cp:revision>
  <cp:lastPrinted>2017-10-30T10:21:12Z</cp:lastPrinted>
  <dcterms:created xsi:type="dcterms:W3CDTF">2017-10-15T20:56:30Z</dcterms:created>
  <dcterms:modified xsi:type="dcterms:W3CDTF">2024-07-02T12:29:56Z</dcterms:modified>
</cp:coreProperties>
</file>