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5258" autoAdjust="0"/>
  </p:normalViewPr>
  <p:slideViewPr>
    <p:cSldViewPr snapToGrid="0" snapToObjects="1">
      <p:cViewPr varScale="1">
        <p:scale>
          <a:sx n="62" d="100"/>
          <a:sy n="62" d="100"/>
        </p:scale>
        <p:origin x="798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Sikhism |  Year 5|Spring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13307"/>
              </p:ext>
            </p:extLst>
          </p:nvPr>
        </p:nvGraphicFramePr>
        <p:xfrm>
          <a:off x="6117577" y="436882"/>
          <a:ext cx="3788423" cy="442975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2650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66192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756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046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Guru</a:t>
                      </a:r>
                      <a:r>
                        <a:rPr lang="en-GB" sz="1400" baseline="0" dirty="0" smtClean="0"/>
                        <a:t> Nanak</a:t>
                      </a:r>
                      <a:endParaRPr lang="en-GB" sz="1400" dirty="0" smtClean="0"/>
                    </a:p>
                    <a:p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The founder of Sikhism. The first of the 10 Sikh Gurus.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29602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Khalsa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</a:t>
                      </a:r>
                      <a:r>
                        <a:rPr lang="en-GB" sz="1400" dirty="0" err="1" smtClean="0"/>
                        <a:t>khalsa</a:t>
                      </a:r>
                      <a:r>
                        <a:rPr lang="en-GB" sz="1400" dirty="0" smtClean="0"/>
                        <a:t> is a key event in the history of Sikhism.  It was formed</a:t>
                      </a:r>
                      <a:r>
                        <a:rPr lang="en-GB" sz="1400" baseline="0" dirty="0" smtClean="0"/>
                        <a:t> in 1699 by Guru </a:t>
                      </a:r>
                      <a:r>
                        <a:rPr lang="en-GB" sz="1400" baseline="0" dirty="0" err="1" smtClean="0"/>
                        <a:t>Gobind</a:t>
                      </a:r>
                      <a:r>
                        <a:rPr lang="en-GB" sz="1400" baseline="0" dirty="0" smtClean="0"/>
                        <a:t> Singh.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7207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Guru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Means teacher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it’s 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in Sikhism to refer to the ten human Gurus and the Guru </a:t>
                      </a:r>
                      <a:r>
                        <a:rPr lang="en-GB" sz="1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Granth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Sahib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7500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Guru </a:t>
                      </a:r>
                      <a:r>
                        <a:rPr lang="en-GB" sz="1400" dirty="0" err="1" smtClean="0"/>
                        <a:t>Granth</a:t>
                      </a:r>
                      <a:r>
                        <a:rPr lang="en-GB" sz="1400" dirty="0" smtClean="0"/>
                        <a:t> Sahib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Sikh holy book.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4355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Compassion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Concern for the suffering of others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567937"/>
                  </a:ext>
                </a:extLst>
              </a:tr>
              <a:tr h="44355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Crisis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</a:t>
                      </a:r>
                      <a:r>
                        <a:rPr lang="en-GB" sz="1400" baseline="0" dirty="0" smtClean="0"/>
                        <a:t> time of difficulty or danger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4045239"/>
                  </a:ext>
                </a:extLst>
              </a:tr>
              <a:tr h="47500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Respect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To accept somebody for who they are.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905248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83366" y="3469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0" y="363529"/>
            <a:ext cx="289560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 smtClean="0"/>
              <a:t>You will learn the meanings of different Sikh stories and learn their relevance to </a:t>
            </a:r>
            <a:r>
              <a:rPr lang="en-GB" sz="1600" dirty="0"/>
              <a:t>S</a:t>
            </a:r>
            <a:r>
              <a:rPr lang="en-GB" sz="1600" dirty="0" smtClean="0"/>
              <a:t>ikhs and non-Sikhs in society today.</a:t>
            </a:r>
            <a:endParaRPr lang="en-GB" sz="1600" dirty="0"/>
          </a:p>
          <a:p>
            <a:endParaRPr lang="en-GB" dirty="0" smtClean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353771"/>
              </p:ext>
            </p:extLst>
          </p:nvPr>
        </p:nvGraphicFramePr>
        <p:xfrm>
          <a:off x="2926673" y="363529"/>
          <a:ext cx="3120338" cy="51099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43184">
                  <a:extLst>
                    <a:ext uri="{9D8B030D-6E8A-4147-A177-3AD203B41FA5}">
                      <a16:colId xmlns:a16="http://schemas.microsoft.com/office/drawing/2014/main" val="1446844199"/>
                    </a:ext>
                  </a:extLst>
                </a:gridCol>
                <a:gridCol w="1877154">
                  <a:extLst>
                    <a:ext uri="{9D8B030D-6E8A-4147-A177-3AD203B41FA5}">
                      <a16:colId xmlns:a16="http://schemas.microsoft.com/office/drawing/2014/main" val="4242989163"/>
                    </a:ext>
                  </a:extLst>
                </a:gridCol>
              </a:tblGrid>
              <a:tr h="41607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(stories)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7599816"/>
                  </a:ext>
                </a:extLst>
              </a:tr>
              <a:tr h="29102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Guru</a:t>
                      </a:r>
                      <a:r>
                        <a:rPr lang="en-GB" sz="1400" baseline="0" dirty="0" smtClean="0"/>
                        <a:t> Nanak and the jasmine flower.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story teaches that everyone is equal in God’s eyes.  It is important</a:t>
                      </a:r>
                      <a:r>
                        <a:rPr lang="en-GB" sz="1400" baseline="0" dirty="0" smtClean="0"/>
                        <a:t> to be tolerant of others and accept their views. There is room for everyone in the world.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0820910"/>
                  </a:ext>
                </a:extLst>
              </a:tr>
              <a:tr h="39058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Bhai Lalo and Malik </a:t>
                      </a:r>
                      <a:r>
                        <a:rPr lang="en-GB" sz="1400" dirty="0" err="1" smtClean="0"/>
                        <a:t>Bhago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 smtClean="0"/>
                        <a:t>This is a story about equality and honesty.  It teaches us to care for others and not to judge people because they are poor.  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6122477"/>
                  </a:ext>
                </a:extLst>
              </a:tr>
              <a:tr h="29102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Bhai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baseline="0" dirty="0" err="1" smtClean="0"/>
                        <a:t>Kanhaiya</a:t>
                      </a:r>
                      <a:r>
                        <a:rPr lang="en-GB" sz="1400" baseline="0" dirty="0" smtClean="0"/>
                        <a:t> Singh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</a:t>
                      </a:r>
                      <a:r>
                        <a:rPr lang="en-GB" sz="1400" baseline="0" dirty="0" smtClean="0"/>
                        <a:t> story teaches the importance showing compassion to others in </a:t>
                      </a:r>
                      <a:r>
                        <a:rPr lang="en-GB" sz="1400" baseline="0" smtClean="0"/>
                        <a:t>a crisis.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6404398"/>
                  </a:ext>
                </a:extLst>
              </a:tr>
              <a:tr h="390584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Vaishaki</a:t>
                      </a:r>
                      <a:r>
                        <a:rPr lang="en-GB" sz="1400" dirty="0" smtClean="0"/>
                        <a:t> birth of the </a:t>
                      </a:r>
                      <a:r>
                        <a:rPr lang="en-GB" sz="1400" dirty="0" err="1" smtClean="0"/>
                        <a:t>khalsa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story is about courage and standing up for</a:t>
                      </a:r>
                      <a:r>
                        <a:rPr lang="en-GB" sz="1400" baseline="0" dirty="0" smtClean="0"/>
                        <a:t> what you believe in.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8786516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9" y="1536889"/>
            <a:ext cx="1209367" cy="100933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801" y="1536889"/>
            <a:ext cx="1353797" cy="1218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074" y="3158475"/>
            <a:ext cx="2049043" cy="1585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7231" y="5900724"/>
            <a:ext cx="933009" cy="87571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-80052" y="2553669"/>
            <a:ext cx="1696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Guru Nanak and the </a:t>
            </a:r>
          </a:p>
          <a:p>
            <a:r>
              <a:rPr lang="en-GB" sz="1400" dirty="0" smtClean="0"/>
              <a:t>jasmine flower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30539" y="5256430"/>
            <a:ext cx="1472299" cy="15200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299276" y="4866640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Guru Nanak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895601" y="5837970"/>
            <a:ext cx="18541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</a:t>
            </a:r>
            <a:r>
              <a:rPr lang="en-GB" smtClean="0"/>
              <a:t>Khanda</a:t>
            </a:r>
            <a:r>
              <a:rPr lang="en-GB" dirty="0" smtClean="0"/>
              <a:t> </a:t>
            </a:r>
            <a:r>
              <a:rPr lang="en-GB" dirty="0" smtClean="0"/>
              <a:t>is a </a:t>
            </a:r>
          </a:p>
          <a:p>
            <a:r>
              <a:rPr lang="en-GB" dirty="0" smtClean="0"/>
              <a:t>symbol of the Sikh faith.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36022" y="5256430"/>
            <a:ext cx="1436092" cy="152698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47005" y="4887098"/>
            <a:ext cx="195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Guru </a:t>
            </a:r>
            <a:r>
              <a:rPr lang="en-GB" dirty="0" err="1" smtClean="0"/>
              <a:t>Gobind</a:t>
            </a:r>
            <a:r>
              <a:rPr lang="en-GB" dirty="0" smtClean="0"/>
              <a:t> Singh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1487" y="4989057"/>
            <a:ext cx="2126761" cy="170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5520</TotalTime>
  <Words>250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Sikhism |  Year 5|Spring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Jessica Biddulph</cp:lastModifiedBy>
  <cp:revision>128</cp:revision>
  <cp:lastPrinted>2021-12-15T13:55:17Z</cp:lastPrinted>
  <dcterms:created xsi:type="dcterms:W3CDTF">2017-10-15T20:56:30Z</dcterms:created>
  <dcterms:modified xsi:type="dcterms:W3CDTF">2024-01-15T21:46:22Z</dcterms:modified>
</cp:coreProperties>
</file>