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65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021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Glockenspiel Stage 1|  Year 3  | Term:  Autumn 2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81637" y="1251907"/>
          <a:ext cx="3862290" cy="35024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62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857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0663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Learn to play these tunes: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Easy 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Strictly 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 Your Music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Dee Cee’s Blues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What’s Up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D-E-F-initely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Roundabout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March of the Golden Guards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Portsmouth</a:t>
                      </a:r>
                      <a:endParaRPr lang="en-GB" sz="10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675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Improvise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Dee Cee’s Blues using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notes C + D.</a:t>
                      </a:r>
                      <a:endParaRPr lang="en-GB" sz="10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7610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using the notes C, D, E + F.</a:t>
                      </a:r>
                      <a:endParaRPr lang="en-GB" sz="10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1637" y="415049"/>
          <a:ext cx="3862290" cy="77257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6229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Exploring and developing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playing skills using the glockenspiel.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618" y="4955491"/>
            <a:ext cx="1855309" cy="15989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89" y="4847814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728261"/>
              </p:ext>
            </p:extLst>
          </p:nvPr>
        </p:nvGraphicFramePr>
        <p:xfrm>
          <a:off x="4090219" y="415046"/>
          <a:ext cx="5713202" cy="6414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16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351598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970444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8145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6417686"/>
                  </a:ext>
                </a:extLst>
              </a:tr>
              <a:tr h="43855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9304175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2150497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460682"/>
                  </a:ext>
                </a:extLst>
              </a:tr>
              <a:tr h="43855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Layers of sound.  Layers of sound working together make music interesting to listen to.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5578510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Every piece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has a structure e.g. an introduction, verse, chorus and ending.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39825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86874719"/>
                  </a:ext>
                </a:extLst>
              </a:tr>
              <a:tr h="21927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STAVE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5 horizontal ladder lines that all notes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sit on.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864083"/>
                  </a:ext>
                </a:extLst>
              </a:tr>
              <a:tr h="43855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TREBLE CLEF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symbol which shows the notes on the stave are above middle C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0056125"/>
                  </a:ext>
                </a:extLst>
              </a:tr>
              <a:tr h="43855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Time signature</a:t>
                      </a:r>
                      <a:endParaRPr lang="en-GB" sz="1200" b="0" cap="all" baseline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Explains the number and types of notes within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each bar.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584772"/>
                  </a:ext>
                </a:extLst>
              </a:tr>
              <a:tr h="43855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BAR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small section of music that contains a number of beats.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8165859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BAR LINE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Divides each bar up.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5711638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CROTCHET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note with a value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one count.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336590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MINIM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note with a value of two counts.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9855406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SEMIBREVE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note with a value of four counts.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7506046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CROTCHET REST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silence with a value of one count.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341804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19.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MINIM REST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silence with a value of two counts.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60121160"/>
                  </a:ext>
                </a:extLst>
              </a:tr>
              <a:tr h="27705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20.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cap="all" baseline="0" dirty="0" smtClean="0">
                          <a:latin typeface="Century Gothic" panose="020B0502020202020204" pitchFamily="34" charset="0"/>
                        </a:rPr>
                        <a:t>SEMIBREVE REST</a:t>
                      </a:r>
                      <a:endParaRPr lang="en-GB" sz="12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musical silence with a value of four counts.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1912095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67959" y="6360348"/>
            <a:ext cx="16930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entury Gothic" panose="020B0502020202020204" pitchFamily="34" charset="0"/>
              </a:rPr>
              <a:t>C    D    E    F</a:t>
            </a: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14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4983</TotalTime>
  <Words>359</Words>
  <Application>Microsoft Office PowerPoint</Application>
  <PresentationFormat>A4 Paper (210x297 mm)</PresentationFormat>
  <Paragraphs>81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Glockenspiel Stage 1|  Year 3  | Term:  Autumn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Glockenspiel Stage 1|  Year 3  | Term:  Autumn 2 </dc:title>
  <dc:creator>H Wood</dc:creator>
  <cp:lastModifiedBy>H Wood</cp:lastModifiedBy>
  <cp:revision>118</cp:revision>
  <cp:lastPrinted>2017-10-30T10:21:12Z</cp:lastPrinted>
  <dcterms:created xsi:type="dcterms:W3CDTF">2017-10-15T20:56:30Z</dcterms:created>
  <dcterms:modified xsi:type="dcterms:W3CDTF">2022-10-13T08:46:49Z</dcterms:modified>
</cp:coreProperties>
</file>