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76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14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2876" y="321775"/>
            <a:ext cx="2125374" cy="13079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5311" y="282895"/>
            <a:ext cx="2942609" cy="15716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47193"/>
            <a:ext cx="9699523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4, Spring 2: Cricket (Chance to Shine)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389792"/>
              </p:ext>
            </p:extLst>
          </p:nvPr>
        </p:nvGraphicFramePr>
        <p:xfrm>
          <a:off x="4305311" y="4314759"/>
          <a:ext cx="5562939" cy="253089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21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3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87896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30979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227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Battling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skill which allows the bat to contact the ball.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25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Throwing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technique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field the ball to the correct position at the correct pace and direction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25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Catching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ability to get in the correct position for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the batter to hit.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520883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Bowling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technique to deliver the ball in the correct position for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the batter to hit. </a:t>
                      </a:r>
                      <a:r>
                        <a:rPr lang="en-GB" sz="1200" b="1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Year 4 do not bowl – bowling comes in Year 5.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5423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Match Play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skill used to understand the basics of the game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the scoring, the rules and the player’s positions.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975002"/>
              </p:ext>
            </p:extLst>
          </p:nvPr>
        </p:nvGraphicFramePr>
        <p:xfrm>
          <a:off x="33032" y="357671"/>
          <a:ext cx="4153178" cy="606612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6740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3774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0835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699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Batting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the ball after it is bowled.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Fielding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Catching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/ bowling/ stumping of the ball – against the opposition batsman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Bowling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Year 4 do not bowl – bowling comes in Year 5.</a:t>
                      </a:r>
                      <a:endParaRPr lang="en-GB" sz="105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Throwing the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ball at a batsman in the hope it hits the stumps.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Wicket / Stumps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What a batsman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is defending by hitting the ball; what a fielder is trying to aim at and knock down to get the batsman out.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Boundary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scoring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zone.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Innings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Changing of batting and fielding.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In conventional cricket, there are two innings (two batting + two fielding)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altLang="en-GB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Running between two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wickets to score a point.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Batsman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player hitting the ball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with a bat.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9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Fielder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player receiving the ball from a batsman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4785" y="1601974"/>
            <a:ext cx="30713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Overarm throw action (Fielding only)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4664" y="1629697"/>
            <a:ext cx="897353" cy="243928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11508" y="1854516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Catching (cup)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Image result for stuart broad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216" y="2282806"/>
            <a:ext cx="1544378" cy="202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82695" y="2371194"/>
            <a:ext cx="28228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Twinkl Cursive Looped" panose="02000000000000000000" pitchFamily="2" charset="0"/>
              </a:rPr>
              <a:t>Stuart Broad MBE:</a:t>
            </a:r>
          </a:p>
          <a:p>
            <a:r>
              <a:rPr lang="en-GB" dirty="0" smtClean="0">
                <a:latin typeface="Twinkl Cursive Looped" panose="02000000000000000000" pitchFamily="2" charset="0"/>
              </a:rPr>
              <a:t>Broad </a:t>
            </a:r>
            <a:r>
              <a:rPr lang="en-US" dirty="0">
                <a:latin typeface="Twinkl Cursive Looped" panose="02000000000000000000" pitchFamily="2" charset="0"/>
              </a:rPr>
              <a:t>is an English cricketer who plays Test cricket for the England cricket team and a former ODI and </a:t>
            </a:r>
            <a:r>
              <a:rPr lang="en-US" dirty="0" smtClean="0">
                <a:latin typeface="Twinkl Cursive Looped" panose="02000000000000000000" pitchFamily="2" charset="0"/>
              </a:rPr>
              <a:t>T20       </a:t>
            </a:r>
            <a:r>
              <a:rPr lang="en-US" dirty="0">
                <a:latin typeface="Twinkl Cursive Looped" panose="02000000000000000000" pitchFamily="2" charset="0"/>
              </a:rPr>
              <a:t> </a:t>
            </a:r>
            <a:r>
              <a:rPr lang="en-US" dirty="0" smtClean="0">
                <a:latin typeface="Twinkl Cursive Looped" panose="02000000000000000000" pitchFamily="2" charset="0"/>
              </a:rPr>
              <a:t>captain</a:t>
            </a:r>
            <a:r>
              <a:rPr lang="en-US" dirty="0">
                <a:latin typeface="Twinkl Cursive Looped" panose="02000000000000000000" pitchFamily="2" charset="0"/>
              </a:rPr>
              <a:t>.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4679</TotalTime>
  <Words>273</Words>
  <Application>Microsoft Office PowerPoint</Application>
  <PresentationFormat>A4 Paper (210x297 mm)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4, Spring 2: Cricket (Chance to Shine)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77</cp:revision>
  <cp:lastPrinted>2017-10-30T10:21:12Z</cp:lastPrinted>
  <dcterms:created xsi:type="dcterms:W3CDTF">2017-10-15T20:56:30Z</dcterms:created>
  <dcterms:modified xsi:type="dcterms:W3CDTF">2022-09-20T13:08:09Z</dcterms:modified>
</cp:coreProperties>
</file>