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85258" autoAdjust="0"/>
  </p:normalViewPr>
  <p:slideViewPr>
    <p:cSldViewPr snapToGrid="0" snapToObjects="1">
      <p:cViewPr varScale="1">
        <p:scale>
          <a:sx n="57" d="100"/>
          <a:sy n="57" d="100"/>
        </p:scale>
        <p:origin x="764" y="4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6/9/2024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0687" y="50178"/>
            <a:ext cx="8502568" cy="148971"/>
          </a:xfrm>
        </p:spPr>
        <p:txBody>
          <a:bodyPr numCol="1">
            <a:noAutofit/>
          </a:bodyPr>
          <a:lstStyle/>
          <a:p>
            <a:pPr algn="l"/>
            <a:r>
              <a:rPr lang="en-US" sz="1300" b="1" dirty="0"/>
              <a:t>Christianity Year 6 </a:t>
            </a:r>
            <a:r>
              <a:rPr lang="en-US" sz="1300" b="1" dirty="0" err="1"/>
              <a:t>Aut</a:t>
            </a:r>
            <a:r>
              <a:rPr lang="en-US" sz="1300" b="1" dirty="0"/>
              <a:t> 2                          Do Christmas celebrations and traditions help Christians understand who Jesus was?     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882"/>
              </p:ext>
            </p:extLst>
          </p:nvPr>
        </p:nvGraphicFramePr>
        <p:xfrm>
          <a:off x="2864581" y="436882"/>
          <a:ext cx="3302881" cy="398907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028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6236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/>
                        <a:t>Knowledge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046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There are different traditions – some religious some non-religious.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Some are directly linked to the bible some are not.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Christians celebrate the arrival of Jesus as God’s son.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At Christmas, people give gifts because the Wise men took gifts to Jesus.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People go to church to pray and be reminded of the nativity story. </a:t>
                      </a:r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Christians believe that</a:t>
                      </a:r>
                      <a:r>
                        <a:rPr lang="en-GB" sz="1400" baseline="0" dirty="0"/>
                        <a:t> </a:t>
                      </a:r>
                      <a:r>
                        <a:rPr lang="en-GB" sz="1400" dirty="0"/>
                        <a:t>Jesus brought to earth a message from God about how to live</a:t>
                      </a:r>
                      <a:r>
                        <a:rPr lang="en-GB" sz="1400" baseline="0" dirty="0"/>
                        <a:t> a good life.</a:t>
                      </a:r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Some Christmas traditions are just for enjoyment so not all traditions relate directly to the bible.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218809"/>
              </p:ext>
            </p:extLst>
          </p:nvPr>
        </p:nvGraphicFramePr>
        <p:xfrm>
          <a:off x="6182283" y="436880"/>
          <a:ext cx="3665051" cy="623748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4111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52393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333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381306">
                <a:tc rowSpan="5">
                  <a:txBody>
                    <a:bodyPr/>
                    <a:lstStyle/>
                    <a:p>
                      <a:r>
                        <a:rPr lang="en-GB" sz="1400" dirty="0"/>
                        <a:t>Celebration</a:t>
                      </a:r>
                    </a:p>
                    <a:p>
                      <a:endParaRPr lang="en-GB" sz="1400" dirty="0"/>
                    </a:p>
                    <a:p>
                      <a:endParaRPr lang="en-GB" sz="14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Meaningful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Traditions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Significant </a:t>
                      </a:r>
                    </a:p>
                    <a:p>
                      <a:endParaRPr lang="en-GB" sz="1400" dirty="0"/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Festival</a:t>
                      </a:r>
                      <a:r>
                        <a:rPr lang="en-GB" sz="1400" baseline="0" dirty="0"/>
                        <a:t> </a:t>
                      </a:r>
                      <a:endParaRPr lang="en-GB" sz="1400" dirty="0"/>
                    </a:p>
                    <a:p>
                      <a:endParaRPr lang="en-GB" sz="1400" dirty="0"/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Incarnation</a:t>
                      </a:r>
                    </a:p>
                    <a:p>
                      <a:endParaRPr lang="en-GB" sz="1400" dirty="0"/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Advent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aseline="0" dirty="0"/>
                        <a:t>Social gathering or important activity held to celebrate something. </a:t>
                      </a:r>
                    </a:p>
                    <a:p>
                      <a:r>
                        <a:rPr lang="en-GB" sz="1400" baseline="0" dirty="0"/>
                        <a:t>Serious, important or worthwhile</a:t>
                      </a:r>
                    </a:p>
                    <a:p>
                      <a:r>
                        <a:rPr lang="en-GB" sz="1400" baseline="0" dirty="0"/>
                        <a:t>The passing on of customs and beliefs from one generation to the next.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65226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aseline="0" dirty="0"/>
                        <a:t>Very important and worthy of attention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53026652"/>
                  </a:ext>
                </a:extLst>
              </a:tr>
              <a:tr h="690653">
                <a:tc v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aseline="0" dirty="0"/>
                        <a:t>This is a time of special importance to a particular religion.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60435">
                <a:tc v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aseline="0" dirty="0"/>
                        <a:t>God took on human form by becoming Jesus.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991016">
                <a:tc v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This means ‘coming’ and is the period beginning on the 4</a:t>
                      </a:r>
                      <a:r>
                        <a:rPr lang="en-GB" sz="1400" baseline="30000" dirty="0"/>
                        <a:t>th</a:t>
                      </a:r>
                      <a:r>
                        <a:rPr lang="en-GB" sz="1400" dirty="0"/>
                        <a:t> Sunday before Christmas. It is a time for preparation.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666259">
                <a:tc>
                  <a:txBody>
                    <a:bodyPr/>
                    <a:lstStyle/>
                    <a:p>
                      <a:r>
                        <a:rPr lang="en-GB" sz="1400" dirty="0"/>
                        <a:t>Messiah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Christians believe that Jesus was the Messiah.</a:t>
                      </a:r>
                      <a:r>
                        <a:rPr lang="en-GB" sz="1400" baseline="0" dirty="0"/>
                        <a:t> The one who was officially favoured by God.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36251518"/>
                  </a:ext>
                </a:extLst>
              </a:tr>
              <a:tr h="721360">
                <a:tc>
                  <a:txBody>
                    <a:bodyPr/>
                    <a:lstStyle/>
                    <a:p>
                      <a:r>
                        <a:rPr lang="en-GB" sz="1400" dirty="0"/>
                        <a:t>Bible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This</a:t>
                      </a:r>
                      <a:r>
                        <a:rPr lang="en-GB" sz="1400" baseline="0" dirty="0"/>
                        <a:t> is the Christian holy book.  It has the Old testament and the New testament. 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8480703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4465829" y="5968959"/>
            <a:ext cx="179837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Christmas</a:t>
            </a:r>
            <a:r>
              <a:rPr lang="en-GB" sz="1400" dirty="0"/>
              <a:t> – Nativity </a:t>
            </a:r>
          </a:p>
          <a:p>
            <a:r>
              <a:rPr lang="en-GB" sz="1400" dirty="0"/>
              <a:t>Scene celebrating the </a:t>
            </a:r>
          </a:p>
          <a:p>
            <a:r>
              <a:rPr lang="en-GB" sz="1400" dirty="0"/>
              <a:t>Birth of Jesus.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DB6B21C-4AA2-720C-F6C1-6E4401803C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66" y="384485"/>
            <a:ext cx="1457899" cy="150543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4838721-4BC8-D2A1-F729-38BF54CB2E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4139" y="4834261"/>
            <a:ext cx="1600631" cy="152413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6B718BA-00E5-E364-8909-E98772BA11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092" y="1847285"/>
            <a:ext cx="1878408" cy="150543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9F624AD-1F16-B7B0-FEF0-23039056EF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62" y="3375993"/>
            <a:ext cx="1214776" cy="1223579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8BC19BBE-513E-175F-DFB0-EF4D8C9C8623}"/>
              </a:ext>
            </a:extLst>
          </p:cNvPr>
          <p:cNvSpPr txBox="1"/>
          <p:nvPr/>
        </p:nvSpPr>
        <p:spPr>
          <a:xfrm>
            <a:off x="1369305" y="411706"/>
            <a:ext cx="16471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The giving and</a:t>
            </a:r>
          </a:p>
          <a:p>
            <a:r>
              <a:rPr lang="en-GB" sz="1600" dirty="0"/>
              <a:t> receiving of gifts </a:t>
            </a:r>
          </a:p>
          <a:p>
            <a:r>
              <a:rPr lang="en-GB" sz="1600" dirty="0"/>
              <a:t>and cards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1A5B814-0415-7C87-53F3-0110DCD550BF}"/>
              </a:ext>
            </a:extLst>
          </p:cNvPr>
          <p:cNvSpPr txBox="1"/>
          <p:nvPr/>
        </p:nvSpPr>
        <p:spPr>
          <a:xfrm>
            <a:off x="80244" y="1888611"/>
            <a:ext cx="17786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Christmas dinner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8831F3D-F2F4-A63C-FE6E-A45194595A2B}"/>
              </a:ext>
            </a:extLst>
          </p:cNvPr>
          <p:cNvSpPr txBox="1"/>
          <p:nvPr/>
        </p:nvSpPr>
        <p:spPr>
          <a:xfrm>
            <a:off x="1337087" y="3462322"/>
            <a:ext cx="11118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Christmas</a:t>
            </a:r>
          </a:p>
          <a:p>
            <a:r>
              <a:rPr lang="en-GB" dirty="0"/>
              <a:t> wreath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752D400-E46D-32E2-F096-E4D324D7FB38}"/>
              </a:ext>
            </a:extLst>
          </p:cNvPr>
          <p:cNvSpPr txBox="1"/>
          <p:nvPr/>
        </p:nvSpPr>
        <p:spPr>
          <a:xfrm>
            <a:off x="2636340" y="6393943"/>
            <a:ext cx="1676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Going to church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5668C381-AE3F-4378-1F89-62992D21B9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17001" y="4182672"/>
            <a:ext cx="1236771" cy="120321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9BE92E5-8039-7D23-512D-8234FC1DC7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53613" y="5359853"/>
            <a:ext cx="711051" cy="738664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8479EA1A-4674-285D-8EF2-30072997D208}"/>
              </a:ext>
            </a:extLst>
          </p:cNvPr>
          <p:cNvSpPr txBox="1"/>
          <p:nvPr/>
        </p:nvSpPr>
        <p:spPr>
          <a:xfrm>
            <a:off x="1708350" y="6098517"/>
            <a:ext cx="555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Star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95BD2D8-3488-05F4-80BF-27E7461362ED}"/>
              </a:ext>
            </a:extLst>
          </p:cNvPr>
          <p:cNvSpPr txBox="1"/>
          <p:nvPr/>
        </p:nvSpPr>
        <p:spPr>
          <a:xfrm>
            <a:off x="2441804" y="4332288"/>
            <a:ext cx="804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Angels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D63221FA-6616-C832-6308-074C0A63CEC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81755" y="4797057"/>
            <a:ext cx="1617427" cy="125633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D8C77E6-F65B-6B27-3CB5-A12E108A246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76856" y="1137204"/>
            <a:ext cx="807745" cy="79012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2B71178-2089-EB87-3FE8-9EA0ED13E34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20898" y="4806959"/>
            <a:ext cx="1219773" cy="1778836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39E887A6-CE85-D075-99C7-C54EEA8DB2B7}"/>
              </a:ext>
            </a:extLst>
          </p:cNvPr>
          <p:cNvSpPr txBox="1"/>
          <p:nvPr/>
        </p:nvSpPr>
        <p:spPr>
          <a:xfrm>
            <a:off x="-9994" y="6458137"/>
            <a:ext cx="1549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Christmas tree</a:t>
            </a: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5664</TotalTime>
  <Words>270</Words>
  <Application>Microsoft Office PowerPoint</Application>
  <PresentationFormat>A4 Paper (210x297 mm)</PresentationFormat>
  <Paragraphs>53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Christianity Year 6 Aut 2                          Do Christmas celebrations and traditions help Christians understand who Jesus was?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133</cp:revision>
  <cp:lastPrinted>2022-07-13T13:27:37Z</cp:lastPrinted>
  <dcterms:created xsi:type="dcterms:W3CDTF">2017-10-15T20:56:30Z</dcterms:created>
  <dcterms:modified xsi:type="dcterms:W3CDTF">2024-06-09T19:08:23Z</dcterms:modified>
</cp:coreProperties>
</file>