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86496" autoAdjust="0"/>
  </p:normalViewPr>
  <p:slideViewPr>
    <p:cSldViewPr snapToGrid="0" snapToObjects="1">
      <p:cViewPr varScale="1">
        <p:scale>
          <a:sx n="88" d="100"/>
          <a:sy n="88" d="100"/>
        </p:scale>
        <p:origin x="1474" y="77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                    </a:t>
            </a:r>
            <a:r>
              <a:rPr lang="en-GB" sz="1800" b="1" dirty="0" err="1" smtClean="0"/>
              <a:t>En</a:t>
            </a:r>
            <a:r>
              <a:rPr lang="en-GB" sz="1800" b="1" dirty="0" smtClean="0"/>
              <a:t> route pour </a:t>
            </a:r>
            <a:r>
              <a:rPr lang="en-GB" sz="1800" b="1" dirty="0" err="1" smtClean="0"/>
              <a:t>l’école</a:t>
            </a:r>
            <a:r>
              <a:rPr lang="en-US" sz="1800" b="1" dirty="0" smtClean="0"/>
              <a:t>| Year </a:t>
            </a:r>
            <a:r>
              <a:rPr lang="en-US" sz="1800" b="1" dirty="0"/>
              <a:t>5</a:t>
            </a:r>
            <a:r>
              <a:rPr lang="en-US" sz="1800" b="1" dirty="0" smtClean="0"/>
              <a:t>| Spring 1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8415671"/>
              </p:ext>
            </p:extLst>
          </p:nvPr>
        </p:nvGraphicFramePr>
        <p:xfrm>
          <a:off x="4911634" y="509451"/>
          <a:ext cx="4697351" cy="489839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09791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387560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9341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 directions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12956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Quand</a:t>
                      </a:r>
                      <a:r>
                        <a:rPr lang="en-GB" sz="1800" dirty="0" smtClean="0"/>
                        <a:t> je </a:t>
                      </a:r>
                      <a:r>
                        <a:rPr lang="en-GB" sz="1800" dirty="0" err="1" smtClean="0"/>
                        <a:t>vais</a:t>
                      </a:r>
                      <a:r>
                        <a:rPr lang="en-GB" sz="1800" dirty="0" smtClean="0"/>
                        <a:t> à </a:t>
                      </a:r>
                      <a:r>
                        <a:rPr lang="en-GB" sz="1800" dirty="0" err="1" smtClean="0"/>
                        <a:t>l’école</a:t>
                      </a:r>
                      <a:r>
                        <a:rPr lang="en-GB" sz="1800" dirty="0" smtClean="0"/>
                        <a:t>…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When I go to school ….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54726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Je </a:t>
                      </a:r>
                      <a:r>
                        <a:rPr lang="en-GB" sz="1800" dirty="0" err="1" smtClean="0"/>
                        <a:t>passe</a:t>
                      </a:r>
                      <a:r>
                        <a:rPr lang="en-GB" sz="1800" baseline="0" dirty="0" smtClean="0"/>
                        <a:t> </a:t>
                      </a:r>
                      <a:r>
                        <a:rPr lang="en-GB" sz="1800" baseline="0" dirty="0" err="1" smtClean="0"/>
                        <a:t>devant</a:t>
                      </a:r>
                      <a:r>
                        <a:rPr lang="en-GB" sz="1800" baseline="0" dirty="0" smtClean="0"/>
                        <a:t> …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I</a:t>
                      </a:r>
                      <a:r>
                        <a:rPr lang="en-GB" sz="1800" baseline="0" dirty="0" smtClean="0"/>
                        <a:t> pass in front of …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78382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Je</a:t>
                      </a:r>
                      <a:r>
                        <a:rPr lang="en-GB" sz="1800" baseline="0" dirty="0" smtClean="0"/>
                        <a:t> traverse la rue 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I</a:t>
                      </a:r>
                      <a:r>
                        <a:rPr lang="en-GB" sz="1800" baseline="0" dirty="0" smtClean="0"/>
                        <a:t> cross the road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747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Je</a:t>
                      </a:r>
                      <a:r>
                        <a:rPr lang="en-GB" sz="1800" baseline="0" dirty="0" smtClean="0"/>
                        <a:t> </a:t>
                      </a:r>
                      <a:r>
                        <a:rPr lang="en-GB" sz="1800" baseline="0" dirty="0" err="1" smtClean="0"/>
                        <a:t>tourne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I</a:t>
                      </a:r>
                      <a:r>
                        <a:rPr lang="en-GB" sz="1800" baseline="0" dirty="0" smtClean="0"/>
                        <a:t> turn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416577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Je</a:t>
                      </a:r>
                      <a:r>
                        <a:rPr lang="en-GB" sz="1800" baseline="0" dirty="0" smtClean="0"/>
                        <a:t> </a:t>
                      </a:r>
                      <a:r>
                        <a:rPr lang="en-GB" sz="1800" baseline="0" dirty="0" err="1" smtClean="0"/>
                        <a:t>vais</a:t>
                      </a:r>
                      <a:r>
                        <a:rPr lang="en-GB" sz="1800" baseline="0" dirty="0" smtClean="0"/>
                        <a:t> …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I</a:t>
                      </a:r>
                      <a:r>
                        <a:rPr lang="en-GB" sz="1800" baseline="0" dirty="0" smtClean="0"/>
                        <a:t> go …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538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Cinq</a:t>
                      </a:r>
                      <a:r>
                        <a:rPr lang="en-GB" sz="1800" baseline="0" dirty="0" smtClean="0"/>
                        <a:t> minutes plus </a:t>
                      </a:r>
                      <a:r>
                        <a:rPr lang="en-GB" sz="1800" baseline="0" dirty="0" err="1" smtClean="0"/>
                        <a:t>tard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Five</a:t>
                      </a:r>
                      <a:r>
                        <a:rPr lang="en-GB" sz="1800" baseline="0" dirty="0" smtClean="0"/>
                        <a:t> minutes later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538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finalement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finally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01258193"/>
                  </a:ext>
                </a:extLst>
              </a:tr>
              <a:tr h="3538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À </a:t>
                      </a:r>
                      <a:r>
                        <a:rPr lang="en-GB" sz="1800" dirty="0" err="1" smtClean="0"/>
                        <a:t>droite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To/on the right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49592856"/>
                  </a:ext>
                </a:extLst>
              </a:tr>
              <a:tr h="3538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À gauche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To/on the left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00273056"/>
                  </a:ext>
                </a:extLst>
              </a:tr>
              <a:tr h="3538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smtClean="0"/>
                        <a:t>Tout </a:t>
                      </a:r>
                      <a:r>
                        <a:rPr lang="en-GB" sz="1800" smtClean="0"/>
                        <a:t>droit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Straight ahead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66184783"/>
                  </a:ext>
                </a:extLst>
              </a:tr>
              <a:tr h="3538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allez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Go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69288283"/>
                  </a:ext>
                </a:extLst>
              </a:tr>
              <a:tr h="3538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tournez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turn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05825816"/>
                  </a:ext>
                </a:extLst>
              </a:tr>
            </a:tbl>
          </a:graphicData>
        </a:graphic>
      </p:graphicFrame>
      <p:sp>
        <p:nvSpPr>
          <p:cNvPr id="3" name="AutoShape 2" descr="Image result for pinwheel piz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8" descr="Image result for muff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4693101"/>
              </p:ext>
            </p:extLst>
          </p:nvPr>
        </p:nvGraphicFramePr>
        <p:xfrm>
          <a:off x="307974" y="491264"/>
          <a:ext cx="4381591" cy="259187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52094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860649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882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 places in town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81082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Le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800" dirty="0" err="1" smtClean="0"/>
                        <a:t>magasin</a:t>
                      </a:r>
                      <a:endParaRPr lang="en-GB" sz="1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shop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94750">
                <a:tc>
                  <a:txBody>
                    <a:bodyPr/>
                    <a:lstStyle/>
                    <a:p>
                      <a:r>
                        <a:rPr lang="en-GB" dirty="0" smtClean="0"/>
                        <a:t>Le caf</a:t>
                      </a:r>
                      <a:r>
                        <a:rPr lang="en-GB" sz="1800" dirty="0" smtClean="0"/>
                        <a:t>é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cafe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r>
                        <a:rPr lang="en-GB" dirty="0" smtClean="0"/>
                        <a:t>Le </a:t>
                      </a:r>
                      <a:r>
                        <a:rPr lang="en-GB" dirty="0" err="1" smtClean="0"/>
                        <a:t>mus</a:t>
                      </a:r>
                      <a:r>
                        <a:rPr lang="en-GB" sz="1800" dirty="0" err="1" smtClean="0"/>
                        <a:t>ée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museum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r>
                        <a:rPr lang="en-GB" dirty="0" smtClean="0"/>
                        <a:t>Le bureau de</a:t>
                      </a:r>
                      <a:r>
                        <a:rPr lang="en-GB" baseline="0" dirty="0" smtClean="0"/>
                        <a:t> poste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post office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4215702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r>
                        <a:rPr lang="en-GB" dirty="0" smtClean="0"/>
                        <a:t>La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rivi</a:t>
                      </a:r>
                      <a:r>
                        <a:rPr lang="en-GB" sz="1800" baseline="0" dirty="0" err="1" smtClean="0"/>
                        <a:t>ère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river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95512804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r>
                        <a:rPr lang="en-GB" dirty="0" smtClean="0"/>
                        <a:t>La </a:t>
                      </a:r>
                      <a:r>
                        <a:rPr lang="en-GB" dirty="0" err="1" smtClean="0"/>
                        <a:t>gare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train</a:t>
                      </a:r>
                      <a:r>
                        <a:rPr lang="en-GB" baseline="0" dirty="0" smtClean="0"/>
                        <a:t> station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14623703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4957205"/>
              </p:ext>
            </p:extLst>
          </p:nvPr>
        </p:nvGraphicFramePr>
        <p:xfrm>
          <a:off x="307973" y="3423933"/>
          <a:ext cx="4381591" cy="332984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52094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860649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882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 other words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810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Vrai</a:t>
                      </a:r>
                      <a:r>
                        <a:rPr lang="en-GB" sz="1600" dirty="0" smtClean="0"/>
                        <a:t>, faux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True, false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94750">
                <a:tc>
                  <a:txBody>
                    <a:bodyPr/>
                    <a:lstStyle/>
                    <a:p>
                      <a:r>
                        <a:rPr lang="en-GB" dirty="0" smtClean="0"/>
                        <a:t>Je ne </a:t>
                      </a:r>
                      <a:r>
                        <a:rPr lang="en-GB" dirty="0" err="1" smtClean="0"/>
                        <a:t>comprends</a:t>
                      </a:r>
                      <a:r>
                        <a:rPr lang="en-GB" dirty="0" smtClean="0"/>
                        <a:t> pas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I don’t understand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R</a:t>
                      </a:r>
                      <a:r>
                        <a:rPr lang="en-GB" sz="1800" dirty="0" err="1" smtClean="0"/>
                        <a:t>é</a:t>
                      </a:r>
                      <a:r>
                        <a:rPr lang="en-GB" dirty="0" err="1" smtClean="0"/>
                        <a:t>p</a:t>
                      </a:r>
                      <a:r>
                        <a:rPr lang="en-GB" sz="1800" dirty="0" err="1" smtClean="0"/>
                        <a:t>é</a:t>
                      </a:r>
                      <a:r>
                        <a:rPr lang="en-GB" dirty="0" err="1" smtClean="0"/>
                        <a:t>tez</a:t>
                      </a:r>
                      <a:r>
                        <a:rPr lang="en-GB" dirty="0" smtClean="0"/>
                        <a:t>, </a:t>
                      </a:r>
                      <a:r>
                        <a:rPr lang="en-GB" dirty="0" err="1" smtClean="0"/>
                        <a:t>s’il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vous</a:t>
                      </a:r>
                      <a:r>
                        <a:rPr lang="en-GB" dirty="0" smtClean="0"/>
                        <a:t> plait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Repeat</a:t>
                      </a:r>
                      <a:r>
                        <a:rPr lang="en-GB" sz="1800" baseline="0" dirty="0" smtClean="0"/>
                        <a:t> please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r>
                        <a:rPr lang="en-GB" dirty="0" smtClean="0"/>
                        <a:t>Il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est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une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heure</a:t>
                      </a:r>
                      <a:r>
                        <a:rPr lang="en-GB" baseline="0" dirty="0" smtClean="0"/>
                        <a:t> et </a:t>
                      </a:r>
                      <a:r>
                        <a:rPr lang="en-GB" baseline="0" dirty="0" err="1" smtClean="0"/>
                        <a:t>demie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It’s half past one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4215702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Il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est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deux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heures</a:t>
                      </a:r>
                      <a:r>
                        <a:rPr lang="en-GB" baseline="0" dirty="0" smtClean="0"/>
                        <a:t> et </a:t>
                      </a:r>
                      <a:r>
                        <a:rPr lang="en-GB" baseline="0" dirty="0" err="1" smtClean="0"/>
                        <a:t>demie</a:t>
                      </a:r>
                      <a:endParaRPr lang="en-GB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It’s half past two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20511807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J</a:t>
                      </a:r>
                      <a:r>
                        <a:rPr lang="en-GB" sz="1800" smtClean="0"/>
                        <a:t>e </a:t>
                      </a:r>
                      <a:r>
                        <a:rPr lang="en-GB" sz="1800" dirty="0" err="1" smtClean="0"/>
                        <a:t>vais</a:t>
                      </a:r>
                      <a:r>
                        <a:rPr lang="en-GB" sz="1800" dirty="0" smtClean="0"/>
                        <a:t> à </a:t>
                      </a:r>
                      <a:r>
                        <a:rPr lang="en-GB" sz="1800" dirty="0" err="1" smtClean="0"/>
                        <a:t>l’école</a:t>
                      </a:r>
                      <a:r>
                        <a:rPr lang="en-GB" sz="1800" dirty="0" smtClean="0"/>
                        <a:t> à </a:t>
                      </a:r>
                      <a:r>
                        <a:rPr lang="en-GB" sz="1800" dirty="0" err="1" smtClean="0"/>
                        <a:t>huit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heures</a:t>
                      </a:r>
                      <a:r>
                        <a:rPr lang="en-GB" sz="1800" baseline="0" dirty="0" smtClean="0"/>
                        <a:t> et </a:t>
                      </a:r>
                      <a:r>
                        <a:rPr lang="en-GB" sz="1800" baseline="0" dirty="0" err="1" smtClean="0"/>
                        <a:t>demie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I go to school</a:t>
                      </a:r>
                      <a:r>
                        <a:rPr lang="en-GB" sz="1800" baseline="0" dirty="0" smtClean="0"/>
                        <a:t> at half past eight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95512804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Où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est</a:t>
                      </a:r>
                      <a:r>
                        <a:rPr lang="en-GB" dirty="0" smtClean="0"/>
                        <a:t>  …?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Where is …?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58979396"/>
                  </a:ext>
                </a:extLst>
              </a:tr>
            </a:tbl>
          </a:graphicData>
        </a:graphic>
      </p:graphicFrame>
      <p:pic>
        <p:nvPicPr>
          <p:cNvPr id="6" name="Picture 2" descr="Image result for directio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2605" y="5407847"/>
            <a:ext cx="1598024" cy="1196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directions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15" t="4836" r="19899" b="7237"/>
          <a:stretch/>
        </p:blipFill>
        <p:spPr bwMode="auto">
          <a:xfrm>
            <a:off x="7627658" y="5407847"/>
            <a:ext cx="1724298" cy="1240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07973" y="849086"/>
            <a:ext cx="4381591" cy="22340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911634" y="3600994"/>
            <a:ext cx="4697351" cy="106244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5103</TotalTime>
  <Words>173</Words>
  <Application>Microsoft Office PowerPoint</Application>
  <PresentationFormat>A4 Paper (210x297 mm)</PresentationFormat>
  <Paragraphs>55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En route pour l’école| Year 5| Spring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118</cp:revision>
  <cp:lastPrinted>2019-12-12T16:58:31Z</cp:lastPrinted>
  <dcterms:created xsi:type="dcterms:W3CDTF">2017-10-15T20:56:30Z</dcterms:created>
  <dcterms:modified xsi:type="dcterms:W3CDTF">2023-01-20T14:03:57Z</dcterms:modified>
</cp:coreProperties>
</file>