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Mamma Mia|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Autumn 1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4345701"/>
              </p:ext>
            </p:extLst>
          </p:nvPr>
        </p:nvGraphicFramePr>
        <p:xfrm>
          <a:off x="384979" y="4377194"/>
          <a:ext cx="3661200" cy="5619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66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5588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5587169"/>
              </p:ext>
            </p:extLst>
          </p:nvPr>
        </p:nvGraphicFramePr>
        <p:xfrm>
          <a:off x="77179" y="2701558"/>
          <a:ext cx="4276800" cy="160400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487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Mamma Mia (Pop)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0745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Intro, verse, bridge, chorus, introduction, verse, bridge, chorus.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0745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Instruments/voices you can hear: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Keyboard sounds imitating strings, a glockenspiel playing as a keyboard, electric guitar, bass, drums.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6975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Find the pulse as you are listening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</a:t>
                      </a:r>
                      <a:endParaRPr lang="en-GB" sz="1200" b="0" dirty="0" smtClean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4103778"/>
              </p:ext>
            </p:extLst>
          </p:nvPr>
        </p:nvGraphicFramePr>
        <p:xfrm>
          <a:off x="77179" y="402926"/>
          <a:ext cx="4276800" cy="222700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0438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2947">
                <a:tc>
                  <a:txBody>
                    <a:bodyPr/>
                    <a:lstStyle/>
                    <a:p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ABBA’s music.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9451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ABBA was a Swedish pop group formed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1972.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54437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4 other ABBA songs/pieces: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‘Mamma Mia’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‘Dancing Queen’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‘The Winner Takes It All’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‘Waterloo’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‘Super Trouper’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‘Thank You For The Music’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978269"/>
              </p:ext>
            </p:extLst>
          </p:nvPr>
        </p:nvGraphicFramePr>
        <p:xfrm>
          <a:off x="4421344" y="402927"/>
          <a:ext cx="5407890" cy="6358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98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980337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4037571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312012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KEYBOARD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musical keyboard is the set of adjacent depressible levers or keys on a musical instrument.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0123494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ELECTRIC GUITAR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guitar that produces sound by vibrating strings over a pickup that converts the vibrations into electrical signals. 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0317784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BASS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The lowest part of the musical scale.  It is also a type of guitar which usually</a:t>
                      </a:r>
                      <a:r>
                        <a:rPr lang="en-GB" sz="1000" b="0" baseline="0" dirty="0" smtClean="0">
                          <a:latin typeface="Century Gothic" panose="020B0502020202020204" pitchFamily="34" charset="0"/>
                        </a:rPr>
                        <a:t> has 4-5 strings.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9306394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DRUMS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drum is a musical instrument that you play by hitting it rhythmically with a stick or your hand.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82967085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14990494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6936084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38342846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000" b="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50508553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10.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  <a:tr h="448399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the tempo, melodic, and harmonic materials are combined in a musical composition, determining the overall quality of the sound in a piece.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86417686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The arrangement of a song.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89304175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2150497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kern="1200" dirty="0" smtClean="0">
                          <a:effectLst/>
                          <a:latin typeface="Century Gothic" panose="020B0502020202020204" pitchFamily="34" charset="0"/>
                        </a:rPr>
                        <a:t>An ostinato; a repeated chord progression, pattern, or melody, often played by rhythmic instruments.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460682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SOLO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piece or a section of a piece that is played or sung by a single performer.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95578510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PENTATONIC SCALE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musical scale containing five different tones.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93471129"/>
                  </a:ext>
                </a:extLst>
              </a:tr>
              <a:tr h="328415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18.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UNISON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kern="1200" dirty="0" smtClean="0">
                          <a:effectLst/>
                          <a:latin typeface="Century Gothic" panose="020B0502020202020204" pitchFamily="34" charset="0"/>
                        </a:rPr>
                        <a:t>Two or more voices or instruments playing the same note simultaneously.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36864083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579" y="5023471"/>
            <a:ext cx="1800000" cy="15945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3184" y="5032223"/>
            <a:ext cx="1620000" cy="15858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4919</TotalTime>
  <Words>436</Words>
  <Application>Microsoft Office PowerPoint</Application>
  <PresentationFormat>A4 Paper (210x297 mm)</PresentationFormat>
  <Paragraphs>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Mamma Mia|  Year 4  | Term:  Autumn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105</cp:revision>
  <cp:lastPrinted>2017-10-30T10:21:12Z</cp:lastPrinted>
  <dcterms:created xsi:type="dcterms:W3CDTF">2017-10-15T20:56:30Z</dcterms:created>
  <dcterms:modified xsi:type="dcterms:W3CDTF">2022-10-13T09:23:13Z</dcterms:modified>
</cp:coreProperties>
</file>