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9554210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  The Fresh Prince of Bel-Air|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Spring 2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641293"/>
              </p:ext>
            </p:extLst>
          </p:nvPr>
        </p:nvGraphicFramePr>
        <p:xfrm>
          <a:off x="722835" y="4823512"/>
          <a:ext cx="2969764" cy="5622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697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2294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485421"/>
              </p:ext>
            </p:extLst>
          </p:nvPr>
        </p:nvGraphicFramePr>
        <p:xfrm>
          <a:off x="70163" y="3048195"/>
          <a:ext cx="4276800" cy="17430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0609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</a:t>
                      </a:r>
                    </a:p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Fresh Prince of Bel-Air (Hip Hop)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7639">
                <a:tc>
                  <a:txBody>
                    <a:bodyPr/>
                    <a:lstStyle/>
                    <a:p>
                      <a:pPr algn="just"/>
                      <a:r>
                        <a:rPr lang="nl-NL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</a:t>
                      </a:r>
                      <a:r>
                        <a:rPr lang="nl-NL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Piano intro, verse 1, verse 2, chorus, verse 3, interlude, chorus, verse 4 with tag ending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2482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Instruments/sounds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Loops, samples, decks, scratching, drums, bass, synthesizer, rapper.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0763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Can you find the pulse as you are listening?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the tempo fast, slow or in-between? Dynamics? Texture?</a:t>
                      </a:r>
                      <a:endParaRPr lang="nl-NL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577188"/>
              </p:ext>
            </p:extLst>
          </p:nvPr>
        </p:nvGraphicFramePr>
        <p:xfrm>
          <a:off x="69317" y="415046"/>
          <a:ext cx="4276800" cy="25826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91411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52814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Old-school Hip Hop.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48437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</a:t>
                      </a:r>
                    </a:p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Fresh Prince of Bel-Air was written and performed by Will Smith in 1990 for a television series of the same name. The music and show were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written by Quincy Jones.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972655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hip hop songs: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‘Me Myself and I’ by De La Soul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‘Ready or Not’ by Fugees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‘Rapper’s Delight’ by The Sugarhill Gang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‘U Can’t Touch This’ by MC Hammer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‘It’s Like That’ by Run DMC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402865"/>
              </p:ext>
            </p:extLst>
          </p:nvPr>
        </p:nvGraphicFramePr>
        <p:xfrm>
          <a:off x="4427308" y="415046"/>
          <a:ext cx="5443276" cy="5994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87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119694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936712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25186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HIP HOP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Music that developed in the 1970s but remains popular today. It includes rapping.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01684611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RAP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A vocal technique in which the performer speaks rhythmically against a steady beat.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59219021"/>
                  </a:ext>
                </a:extLst>
              </a:tr>
              <a:tr h="23986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49089267"/>
                  </a:ext>
                </a:extLst>
              </a:tr>
              <a:tr h="23986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SYNTHESIZER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 instrument that uses electricity to make musical sounds.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21458329"/>
                  </a:ext>
                </a:extLst>
              </a:tr>
              <a:tr h="23986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DECK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device on which </a:t>
                      </a:r>
                      <a:r>
                        <a:rPr 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vinyl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records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can be played, in order to </a:t>
                      </a:r>
                      <a:r>
                        <a:rPr 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to the music or other sounds on them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44790383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BACKING LOOPS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repeating section of sound material (loop)</a:t>
                      </a:r>
                      <a:r>
                        <a:rPr lang="en-US" sz="11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played in the background.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8614417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FUNK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Music with strong bass lines and a heavy syncopated beat.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0893356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SCRATCHING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 </a:t>
                      </a:r>
                      <a:r>
                        <a:rPr lang="en-US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DJ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US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turntablist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technique of moving a </a:t>
                      </a:r>
                      <a:r>
                        <a:rPr lang="en-US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vinyl record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back and forth on a </a:t>
                      </a:r>
                      <a:r>
                        <a:rPr lang="en-US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turntable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to produce percussive or rhythmic sounds.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16083813"/>
                  </a:ext>
                </a:extLst>
              </a:tr>
              <a:tr h="23986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UNISON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Everyone plays or sings the same music at the same time.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3613439"/>
                  </a:ext>
                </a:extLst>
              </a:tr>
              <a:tr h="23986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84388860"/>
                  </a:ext>
                </a:extLst>
              </a:tr>
              <a:tr h="239860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5929874"/>
                  </a:ext>
                </a:extLst>
              </a:tr>
              <a:tr h="132719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1433251"/>
                  </a:ext>
                </a:extLst>
              </a:tr>
              <a:tr h="1392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COVER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56555577"/>
                  </a:ext>
                </a:extLst>
              </a:tr>
              <a:tr h="132719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100" b="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43071011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286238"/>
                  </a:ext>
                </a:extLst>
              </a:tr>
              <a:tr h="132719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80995842"/>
                  </a:ext>
                </a:extLst>
              </a:tr>
              <a:tr h="132719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100" b="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79769319"/>
                  </a:ext>
                </a:extLst>
              </a:tr>
              <a:tr h="1392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67201593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19.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TIMBRE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u="none" strike="noStrike" kern="1200" baseline="0" dirty="0" smtClean="0">
                          <a:latin typeface="Century Gothic" panose="020B0502020202020204" pitchFamily="34" charset="0"/>
                        </a:rPr>
                        <a:t>A musical dimension that describes the quality and character of the sound of the </a:t>
                      </a:r>
                      <a:r>
                        <a:rPr lang="en-GB" sz="1100" b="0" u="none" strike="noStrike" kern="1200" baseline="0" dirty="0" smtClean="0">
                          <a:latin typeface="Century Gothic" panose="020B0502020202020204" pitchFamily="34" charset="0"/>
                        </a:rPr>
                        <a:t>instruments used.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28052343"/>
                  </a:ext>
                </a:extLst>
              </a:tr>
              <a:tr h="265438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20.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Layers of sound working together to make music interesting</a:t>
                      </a:r>
                      <a:r>
                        <a:rPr lang="en-GB" sz="1100" b="0" baseline="0" dirty="0" smtClean="0">
                          <a:latin typeface="Century Gothic" panose="020B0502020202020204" pitchFamily="34" charset="0"/>
                        </a:rPr>
                        <a:t> to listen to.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365156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533" y="5427102"/>
            <a:ext cx="1404000" cy="12568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7959" y="5427102"/>
            <a:ext cx="1296000" cy="12649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4942</TotalTime>
  <Words>515</Words>
  <Application>Microsoft Office PowerPoint</Application>
  <PresentationFormat>A4 Paper (210x297 mm)</PresentationFormat>
  <Paragraphs>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 The Fresh Prince of Bel-Air|  Year 5  | Term:  Spring 2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106</cp:revision>
  <cp:lastPrinted>2017-10-30T10:21:12Z</cp:lastPrinted>
  <dcterms:created xsi:type="dcterms:W3CDTF">2017-10-15T20:56:30Z</dcterms:created>
  <dcterms:modified xsi:type="dcterms:W3CDTF">2022-10-13T11:03:28Z</dcterms:modified>
</cp:coreProperties>
</file>