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16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52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841" y="4163373"/>
            <a:ext cx="4136573" cy="26370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3, Spring 1: Gymnastics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696543"/>
              </p:ext>
            </p:extLst>
          </p:nvPr>
        </p:nvGraphicFramePr>
        <p:xfrm>
          <a:off x="206477" y="472291"/>
          <a:ext cx="3866737" cy="40259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865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4691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0117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624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8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1995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Fluency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To continue a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movement.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1995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Contrasting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Do complete an opposite move.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1995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Full turn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Move 360 degrees.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19955"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Half-turn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Move 180 degrees.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19955"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Control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To influence a certain movement.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19955"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Combinations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Do complete certain routines one after another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19955"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Bounce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Move up and down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2446" y="399980"/>
            <a:ext cx="2312278" cy="11985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1666" y="1542025"/>
            <a:ext cx="1198418" cy="6343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15841" y="1655110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Arch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4076" y="2309367"/>
            <a:ext cx="954231" cy="133592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175393" y="258411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Tuck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3601" y="1704721"/>
            <a:ext cx="1290760" cy="90204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218001" y="2735689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Bridge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4737" y="3175963"/>
            <a:ext cx="1576672" cy="91916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580994" y="3576494"/>
            <a:ext cx="1798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Teddy-Bear Roll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67023" y="369894"/>
            <a:ext cx="234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Twinkl Cursive Looped" panose="02000000000000000000" pitchFamily="2" charset="0"/>
              </a:rPr>
              <a:t>5 Gym Categories: </a:t>
            </a:r>
          </a:p>
        </p:txBody>
      </p:sp>
      <p:pic>
        <p:nvPicPr>
          <p:cNvPr id="1026" name="Picture 2" descr="https://cdn3.british-gymnastics.org/images/gymnast-profiles/max-whitlock-mbe-377804/maxwhitlockol1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5" t="3273" r="15207"/>
          <a:stretch/>
        </p:blipFill>
        <p:spPr bwMode="auto">
          <a:xfrm>
            <a:off x="95615" y="4650226"/>
            <a:ext cx="2358911" cy="217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77503" y="402408"/>
            <a:ext cx="2172566" cy="27954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54526" y="4498219"/>
            <a:ext cx="33671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Twinkl Cursive Looped" panose="02000000000000000000" pitchFamily="2" charset="0"/>
              </a:rPr>
              <a:t>Max Whitlock MBE:</a:t>
            </a:r>
          </a:p>
          <a:p>
            <a:r>
              <a:rPr lang="en-GB" sz="1400" dirty="0" smtClean="0">
                <a:latin typeface="Twinkl Cursive Looped" panose="02000000000000000000" pitchFamily="2" charset="0"/>
              </a:rPr>
              <a:t>Whitlock</a:t>
            </a:r>
            <a:r>
              <a:rPr lang="en-US" sz="1400" dirty="0" smtClean="0">
                <a:latin typeface="Twinkl Cursive Looped" panose="02000000000000000000" pitchFamily="2" charset="0"/>
              </a:rPr>
              <a:t> </a:t>
            </a:r>
            <a:r>
              <a:rPr lang="en-US" sz="1400" dirty="0">
                <a:latin typeface="Twinkl Cursive Looped" panose="02000000000000000000" pitchFamily="2" charset="0"/>
              </a:rPr>
              <a:t>is a five-time </a:t>
            </a:r>
            <a:r>
              <a:rPr lang="en-US" sz="1400" dirty="0" smtClean="0">
                <a:latin typeface="Twinkl Cursive Looped" panose="02000000000000000000" pitchFamily="2" charset="0"/>
              </a:rPr>
              <a:t>Gymnastic Olympic </a:t>
            </a:r>
            <a:r>
              <a:rPr lang="en-US" sz="1400" dirty="0" smtClean="0">
                <a:latin typeface="Twinkl Cursive Looped" panose="02000000000000000000" pitchFamily="2" charset="0"/>
              </a:rPr>
              <a:t>medalist, </a:t>
            </a:r>
            <a:r>
              <a:rPr lang="en-US" sz="1400" dirty="0" smtClean="0">
                <a:latin typeface="Twinkl Cursive Looped" panose="02000000000000000000" pitchFamily="2" charset="0"/>
              </a:rPr>
              <a:t>winning </a:t>
            </a:r>
            <a:r>
              <a:rPr lang="en-US" sz="1400" dirty="0">
                <a:latin typeface="Twinkl Cursive Looped" panose="02000000000000000000" pitchFamily="2" charset="0"/>
              </a:rPr>
              <a:t>two golds and three bronzes, and a eight-time world </a:t>
            </a:r>
            <a:r>
              <a:rPr lang="en-US" sz="1400" dirty="0" smtClean="0">
                <a:latin typeface="Twinkl Cursive Looped" panose="02000000000000000000" pitchFamily="2" charset="0"/>
              </a:rPr>
              <a:t>medalist  </a:t>
            </a:r>
            <a:r>
              <a:rPr lang="en-US" sz="1400" dirty="0" smtClean="0">
                <a:latin typeface="Twinkl Cursive Looped" panose="02000000000000000000" pitchFamily="2" charset="0"/>
              </a:rPr>
              <a:t>with </a:t>
            </a:r>
            <a:r>
              <a:rPr lang="en-US" sz="1400" dirty="0">
                <a:latin typeface="Twinkl Cursive Looped" panose="02000000000000000000" pitchFamily="2" charset="0"/>
              </a:rPr>
              <a:t>three gold and five silvers. He became Britain's first ever gold </a:t>
            </a:r>
            <a:r>
              <a:rPr lang="en-US" sz="1400" dirty="0" smtClean="0">
                <a:latin typeface="Twinkl Cursive Looped" panose="02000000000000000000" pitchFamily="2" charset="0"/>
              </a:rPr>
              <a:t>medalist </a:t>
            </a:r>
            <a:r>
              <a:rPr lang="en-US" sz="1400" dirty="0">
                <a:latin typeface="Twinkl Cursive Looped" panose="02000000000000000000" pitchFamily="2" charset="0"/>
              </a:rPr>
              <a:t>in artistic gymnastics when he won both the men's floor and pommel horse exercises at the 2016 Summer Olympics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4686</TotalTime>
  <Words>111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3, Spring 1: Gymnastics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83</cp:revision>
  <cp:lastPrinted>2017-10-30T10:21:12Z</cp:lastPrinted>
  <dcterms:created xsi:type="dcterms:W3CDTF">2017-10-15T20:56:30Z</dcterms:created>
  <dcterms:modified xsi:type="dcterms:W3CDTF">2022-09-20T12:36:18Z</dcterms:modified>
</cp:coreProperties>
</file>