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4627"/>
  </p:normalViewPr>
  <p:slideViewPr>
    <p:cSldViewPr snapToGrid="0" snapToObjects="1">
      <p:cViewPr varScale="1">
        <p:scale>
          <a:sx n="69" d="100"/>
          <a:sy n="69" d="100"/>
        </p:scale>
        <p:origin x="1698" y="1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636" y="0"/>
            <a:ext cx="9645845" cy="320283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 </a:t>
            </a:r>
            <a:r>
              <a:rPr lang="en-US" sz="1800" b="1" dirty="0" smtClean="0"/>
              <a:t>              </a:t>
            </a:r>
            <a:r>
              <a:rPr lang="en-US" sz="1800" b="1" dirty="0" smtClean="0"/>
              <a:t>        ‘Is Resistance futile?’ </a:t>
            </a:r>
            <a:r>
              <a:rPr lang="en-US" sz="1800" b="1" dirty="0" smtClean="0"/>
              <a:t>Electricity</a:t>
            </a:r>
            <a:r>
              <a:rPr lang="en-US" sz="1800" b="1" dirty="0" smtClean="0"/>
              <a:t> (Physics) </a:t>
            </a:r>
            <a:r>
              <a:rPr lang="en-US" sz="1800" b="1" dirty="0" smtClean="0"/>
              <a:t>|  Year 6  | Spring 1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863749"/>
              </p:ext>
            </p:extLst>
          </p:nvPr>
        </p:nvGraphicFramePr>
        <p:xfrm>
          <a:off x="73700" y="2983365"/>
          <a:ext cx="2638347" cy="38112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70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2875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Important Scientists</a:t>
                      </a:r>
                      <a:endParaRPr lang="en-US" sz="16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3589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dirty="0" smtClean="0"/>
                        <a:t>Nikola Tesla</a:t>
                      </a:r>
                    </a:p>
                    <a:p>
                      <a:pPr algn="ctr"/>
                      <a:r>
                        <a:rPr lang="en-GB" sz="1200" b="0" u="none" dirty="0" smtClean="0"/>
                        <a:t>(1856-1943)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Known </a:t>
                      </a:r>
                      <a:r>
                        <a:rPr lang="en-GB" sz="1200" baseline="0" dirty="0" smtClean="0"/>
                        <a:t>for designing the alternating current (AC) electrical system used across the world today.</a:t>
                      </a:r>
                      <a:endParaRPr lang="en-GB" sz="1200" dirty="0" smtClean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5771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none" dirty="0" smtClean="0"/>
                        <a:t>Fabiola Gianotti</a:t>
                      </a:r>
                    </a:p>
                    <a:p>
                      <a:pPr algn="ctr"/>
                      <a:r>
                        <a:rPr lang="en-GB" sz="1200" u="none" dirty="0" smtClean="0"/>
                        <a:t>(1960-</a:t>
                      </a:r>
                      <a:r>
                        <a:rPr lang="en-GB" sz="1200" u="none" baseline="0" dirty="0" smtClean="0"/>
                        <a:t>)</a:t>
                      </a:r>
                    </a:p>
                    <a:p>
                      <a:endParaRPr lang="en-GB" sz="1400" u="none" dirty="0" smtClean="0"/>
                    </a:p>
                    <a:p>
                      <a:endParaRPr lang="en-GB" sz="1400" u="none" dirty="0" smtClean="0"/>
                    </a:p>
                    <a:p>
                      <a:endParaRPr lang="en-GB" sz="1400" u="none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The</a:t>
                      </a:r>
                      <a:r>
                        <a:rPr lang="en-GB" sz="1200" baseline="0" dirty="0" smtClean="0"/>
                        <a:t> 16</a:t>
                      </a:r>
                      <a:r>
                        <a:rPr lang="en-GB" sz="1200" baseline="30000" dirty="0" smtClean="0"/>
                        <a:t>th</a:t>
                      </a:r>
                      <a:r>
                        <a:rPr lang="en-GB" sz="1200" baseline="0" dirty="0" smtClean="0"/>
                        <a:t> person to lead the European physics organisation CERN which employs 10,000</a:t>
                      </a:r>
                      <a:endParaRPr lang="en-GB" sz="1200" dirty="0" smtClean="0"/>
                    </a:p>
                    <a:p>
                      <a:endParaRPr lang="en-GB" sz="1400" dirty="0" smtClean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965109"/>
              </p:ext>
            </p:extLst>
          </p:nvPr>
        </p:nvGraphicFramePr>
        <p:xfrm>
          <a:off x="68136" y="368882"/>
          <a:ext cx="2631400" cy="255893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3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7967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Key</a:t>
                      </a:r>
                      <a:r>
                        <a:rPr lang="en-GB" altLang="en-GB" baseline="0" dirty="0" smtClean="0"/>
                        <a:t> Diagrams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0319">
                <a:tc>
                  <a:txBody>
                    <a:bodyPr/>
                    <a:lstStyle/>
                    <a:p>
                      <a:endParaRPr lang="en-GB" alt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1868448"/>
              </p:ext>
            </p:extLst>
          </p:nvPr>
        </p:nvGraphicFramePr>
        <p:xfrm>
          <a:off x="5851464" y="339853"/>
          <a:ext cx="4000858" cy="656838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9608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39633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5491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669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Key 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48410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Series circuit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loop of wire</a:t>
                      </a:r>
                      <a:r>
                        <a:rPr lang="en-GB" sz="1400" baseline="0" dirty="0" smtClean="0"/>
                        <a:t> containing at least a cell and other components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92873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Conductors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Allow the flow of electricity (usually metals)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648410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Insulators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Prevent</a:t>
                      </a:r>
                      <a:r>
                        <a:rPr lang="en-GB" sz="1400" baseline="0" dirty="0" smtClean="0"/>
                        <a:t> the flow of electricity. Used to protect us from electric shocks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648410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Cell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This is what we normally refer to as</a:t>
                      </a:r>
                      <a:r>
                        <a:rPr lang="en-GB" sz="1400" baseline="0" dirty="0" smtClean="0"/>
                        <a:t> a ‘battery’. It is one cell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3572833"/>
                  </a:ext>
                </a:extLst>
              </a:tr>
              <a:tr h="503395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Battery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battery</a:t>
                      </a:r>
                      <a:r>
                        <a:rPr lang="en-GB" sz="1400" baseline="0" dirty="0" smtClean="0"/>
                        <a:t> is when two or more cells are used together.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667660">
                <a:tc>
                  <a:txBody>
                    <a:bodyPr/>
                    <a:lstStyle/>
                    <a:p>
                      <a:r>
                        <a:rPr lang="en-US" sz="1200" dirty="0"/>
                        <a:t>6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Lamp (Bulb)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Used to turn electrical</a:t>
                      </a:r>
                      <a:r>
                        <a:rPr lang="en-GB" sz="1400" baseline="0" dirty="0" smtClean="0"/>
                        <a:t> energy into light and heat energy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864546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7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Motor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Converts electrical energy into movement (kinetic)</a:t>
                      </a:r>
                      <a:r>
                        <a:rPr lang="en-GB" sz="1400" baseline="0" dirty="0" smtClean="0"/>
                        <a:t> energy to make something in the circuit move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86454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Buzzer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Converts</a:t>
                      </a:r>
                      <a:r>
                        <a:rPr lang="en-GB" sz="1400" baseline="0" dirty="0" smtClean="0"/>
                        <a:t> electrical energy into sound energy so that the circuit can be used to make a noise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1202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9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Switch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Can be drawn in the on or off position.</a:t>
                      </a:r>
                      <a:r>
                        <a:rPr lang="en-GB" sz="1400" baseline="0" dirty="0" smtClean="0"/>
                        <a:t> When ‘on’ a switch completes the circuit and allow the flow of electricity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756911"/>
              </p:ext>
            </p:extLst>
          </p:nvPr>
        </p:nvGraphicFramePr>
        <p:xfrm>
          <a:off x="2699536" y="368881"/>
          <a:ext cx="3139417" cy="583801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47914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791503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78841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1028275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Voltage: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dirty="0" smtClean="0"/>
                        <a:t>The</a:t>
                      </a:r>
                      <a:r>
                        <a:rPr lang="en-GB" sz="1400" baseline="0" dirty="0" smtClean="0"/>
                        <a:t> pushing force which pushes electricity around the circuit from the cell/battery. Sometimes called potential difference and measured in Volts (V)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1058947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Current: A measurement of the flow of electricity. Think of it as</a:t>
                      </a:r>
                      <a:r>
                        <a:rPr lang="en-GB" sz="1400" baseline="0" dirty="0" smtClean="0"/>
                        <a:t> the speed of the electrons as they move around the circuit. Current is measured in Amps (A)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1058947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Resistance: This</a:t>
                      </a:r>
                      <a:r>
                        <a:rPr lang="en-GB" sz="1400" baseline="0" dirty="0" smtClean="0"/>
                        <a:t> is a name given for anything in a circuit that opposes the flow of electricity. This could be achieved through using a fixed resistor or a component where the resistance can be changed. Resistance is measured in Ohms (</a:t>
                      </a:r>
                      <a:r>
                        <a:rPr lang="el-GR" sz="1400" baseline="0" dirty="0" smtClean="0"/>
                        <a:t>Ω</a:t>
                      </a:r>
                      <a:r>
                        <a:rPr lang="en-GB" sz="1400" baseline="0" dirty="0" smtClean="0"/>
                        <a:t>)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  <a:tr h="773103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4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5995727"/>
                  </a:ext>
                </a:extLst>
              </a:tr>
              <a:tr h="1058947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5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8550964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813" y="3755724"/>
            <a:ext cx="1045527" cy="10455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703" y="5363997"/>
            <a:ext cx="1288616" cy="83331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4558" y="4418116"/>
            <a:ext cx="3126906" cy="20552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/>
          <a:srcRect r="37589"/>
          <a:stretch/>
        </p:blipFill>
        <p:spPr>
          <a:xfrm>
            <a:off x="68136" y="695325"/>
            <a:ext cx="2631400" cy="2232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4924</TotalTime>
  <Words>331</Words>
  <Application>Microsoft Office PowerPoint</Application>
  <PresentationFormat>A4 Paper (210x297 mm)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‘Is Resistance futile?’ Electricity (Physics) |  Year 6  | Spring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Richard Hatton</cp:lastModifiedBy>
  <cp:revision>107</cp:revision>
  <cp:lastPrinted>2019-04-03T10:51:31Z</cp:lastPrinted>
  <dcterms:created xsi:type="dcterms:W3CDTF">2017-10-15T20:56:30Z</dcterms:created>
  <dcterms:modified xsi:type="dcterms:W3CDTF">2020-01-03T20:09:02Z</dcterms:modified>
</cp:coreProperties>
</file>