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03" autoAdjust="0"/>
    <p:restoredTop sz="94627"/>
  </p:normalViewPr>
  <p:slideViewPr>
    <p:cSldViewPr snapToGrid="0" snapToObjects="1">
      <p:cViewPr>
        <p:scale>
          <a:sx n="114" d="100"/>
          <a:sy n="114" d="100"/>
        </p:scale>
        <p:origin x="499" y="-1267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8/22/2022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8/22/2022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65177" y="2475061"/>
            <a:ext cx="2870098" cy="369332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|  Dreams and Goals    Year </a:t>
            </a:r>
            <a:r>
              <a:rPr lang="en-US" sz="1800" b="1" dirty="0" smtClean="0"/>
              <a:t>Six</a:t>
            </a:r>
            <a:r>
              <a:rPr lang="en-US" sz="1800" b="1" dirty="0" smtClean="0"/>
              <a:t>| </a:t>
            </a:r>
            <a:r>
              <a:rPr lang="en-US" sz="1800" b="1" dirty="0" smtClean="0"/>
              <a:t>Spring 1    P.S.H.E. </a:t>
            </a:r>
            <a:endParaRPr lang="en-US" sz="1800" b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3519089"/>
              </p:ext>
            </p:extLst>
          </p:nvPr>
        </p:nvGraphicFramePr>
        <p:xfrm>
          <a:off x="210580" y="386151"/>
          <a:ext cx="2870098" cy="20628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00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12308"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 smtClean="0"/>
                        <a:t>The Jigsaw Charter</a:t>
                      </a:r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143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We take turns to speak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9297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We use kind and positive words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1626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We listen to each other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1626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We have the right to pass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0726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We only use names when giving compliments or making a positive comment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9297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We respect each other’s privacy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616267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5118383"/>
              </p:ext>
            </p:extLst>
          </p:nvPr>
        </p:nvGraphicFramePr>
        <p:xfrm>
          <a:off x="3256920" y="393234"/>
          <a:ext cx="3050443" cy="640963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50443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375080">
                <a:tc>
                  <a:txBody>
                    <a:bodyPr/>
                    <a:lstStyle/>
                    <a:p>
                      <a:pPr algn="ctr"/>
                      <a:r>
                        <a:rPr lang="en-GB" altLang="en-GB" dirty="0" smtClean="0"/>
                        <a:t>Knowledge and skills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47892">
                <a:tc>
                  <a:txBody>
                    <a:bodyPr/>
                    <a:lstStyle/>
                    <a:p>
                      <a:pPr algn="just"/>
                      <a:r>
                        <a:rPr lang="en-GB" sz="1000" b="1" u="sng" dirty="0" smtClean="0"/>
                        <a:t>Piece 3 </a:t>
                      </a:r>
                      <a:r>
                        <a:rPr lang="en-GB" sz="1000" b="1" u="sng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problems in the world concern me?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u="non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Different people in the world live in difficult conditions or experience suffering.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u="non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Some of the problems they experience could be due to- war, ill health, natural disasters and disability. 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u="non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These situations are upsetting but there are actions that they and us can do to help their situation. </a:t>
                      </a:r>
                      <a:endParaRPr lang="en-GB" sz="900" b="0" u="none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91245">
                <a:tc>
                  <a:txBody>
                    <a:bodyPr/>
                    <a:lstStyle/>
                    <a:p>
                      <a:pPr algn="just"/>
                      <a:r>
                        <a:rPr lang="en-GB" sz="1050" b="1" u="sng" dirty="0" smtClean="0"/>
                        <a:t>Piece </a:t>
                      </a:r>
                      <a:r>
                        <a:rPr lang="en-GB" sz="1050" b="1" u="sng" dirty="0" smtClean="0"/>
                        <a:t>4 How can I make the world a better place? 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u="none" dirty="0" smtClean="0"/>
                        <a:t>Charity events can raise money to help global issues.</a:t>
                      </a:r>
                      <a:r>
                        <a:rPr lang="en-GB" sz="1050" b="0" u="none" baseline="0" dirty="0" smtClean="0"/>
                        <a:t> 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u="none" baseline="0" dirty="0" smtClean="0"/>
                        <a:t>Sponsorship is used to raise money- you complete a challenge and others give you money to achieve it or part of it. 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u="none" baseline="0" dirty="0" smtClean="0"/>
                        <a:t>You can feel a sense of accomplishment in raising money to help others. </a:t>
                      </a:r>
                      <a:endParaRPr lang="en-US" sz="1050" b="0" u="none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35196">
                <a:tc>
                  <a:txBody>
                    <a:bodyPr/>
                    <a:lstStyle/>
                    <a:p>
                      <a:pPr algn="just"/>
                      <a:r>
                        <a:rPr lang="en-US" sz="1050" b="1" u="sng" dirty="0" smtClean="0">
                          <a:solidFill>
                            <a:schemeClr val="tx1"/>
                          </a:solidFill>
                        </a:rPr>
                        <a:t>Piece </a:t>
                      </a:r>
                      <a:r>
                        <a:rPr lang="en-US" sz="1050" b="1" u="sng" dirty="0" smtClean="0">
                          <a:solidFill>
                            <a:schemeClr val="tx1"/>
                          </a:solidFill>
                        </a:rPr>
                        <a:t>5 </a:t>
                      </a:r>
                      <a:r>
                        <a:rPr lang="en-GB" sz="1050" b="1" u="sng" dirty="0" smtClean="0"/>
                        <a:t>Describe ways to help make the world a better place. 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u="none" dirty="0" smtClean="0"/>
                        <a:t>There will be many times in our lives that we need to work as part of a team. We should consider these key questions-</a:t>
                      </a:r>
                    </a:p>
                    <a:p>
                      <a:pPr algn="just"/>
                      <a:r>
                        <a:rPr lang="en-GB" sz="1050" b="0" u="none" dirty="0" smtClean="0"/>
                        <a:t>How might you work best in your team?</a:t>
                      </a:r>
                    </a:p>
                    <a:p>
                      <a:pPr algn="just"/>
                      <a:r>
                        <a:rPr lang="en-GB" sz="1050" b="0" u="none" dirty="0" smtClean="0"/>
                        <a:t>What role might you do?</a:t>
                      </a:r>
                    </a:p>
                    <a:p>
                      <a:pPr algn="just"/>
                      <a:r>
                        <a:rPr lang="en-GB" sz="1050" b="0" u="none" dirty="0" smtClean="0"/>
                        <a:t>How can you ensure everyone in </a:t>
                      </a:r>
                      <a:r>
                        <a:rPr lang="en-GB" sz="1050" b="0" u="none" smtClean="0"/>
                        <a:t>your team is </a:t>
                      </a:r>
                      <a:r>
                        <a:rPr lang="en-GB" sz="1050" b="0" u="none" dirty="0" smtClean="0"/>
                        <a:t>heard and uses their strengths?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u="none" dirty="0" smtClean="0"/>
                        <a:t>Giving up in a team shows a lack of resilience- keep going</a:t>
                      </a:r>
                      <a:r>
                        <a:rPr lang="en-GB" sz="1050" b="0" u="none" baseline="0" dirty="0" smtClean="0"/>
                        <a:t> even if it doesn’t go your way! </a:t>
                      </a:r>
                      <a:endParaRPr lang="en-GB" sz="1100" b="0" u="none" dirty="0"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1203691">
                <a:tc>
                  <a:txBody>
                    <a:bodyPr/>
                    <a:lstStyle/>
                    <a:p>
                      <a:pPr algn="just"/>
                      <a:r>
                        <a:rPr lang="en-US" sz="1050" b="1" i="0" u="sng" dirty="0" smtClean="0"/>
                        <a:t>Piece </a:t>
                      </a:r>
                      <a:r>
                        <a:rPr lang="en-US" sz="1050" b="1" i="0" u="sng" dirty="0" smtClean="0"/>
                        <a:t>6 Giving and receiving praise and compliments. 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050" b="0" i="0" u="none" dirty="0" smtClean="0"/>
                        <a:t>Everyone</a:t>
                      </a:r>
                      <a:r>
                        <a:rPr lang="en-US" sz="1050" b="0" i="0" u="none" baseline="0" dirty="0" smtClean="0"/>
                        <a:t> works better and feels better if they feel valued.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050" b="0" i="0" u="none" baseline="0" dirty="0" smtClean="0"/>
                        <a:t>Telling someone how well they have done a job (praising) and telling someone something they do well (complimenting) help the person to feel better and achieve more. 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050" b="0" i="0" u="none" baseline="0" dirty="0" smtClean="0"/>
                        <a:t>It can be hard to receive praise or a compliment; we need to learn to accept it and say thank you. </a:t>
                      </a:r>
                      <a:endParaRPr lang="en-US" sz="1050" b="0" i="0" u="none" dirty="0" smtClean="0"/>
                    </a:p>
                    <a:p>
                      <a:pPr algn="just"/>
                      <a:endParaRPr lang="en-GB" sz="1050" b="0" u="none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3525434"/>
              </p:ext>
            </p:extLst>
          </p:nvPr>
        </p:nvGraphicFramePr>
        <p:xfrm>
          <a:off x="265177" y="2974954"/>
          <a:ext cx="2811398" cy="366575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811398">
                  <a:extLst>
                    <a:ext uri="{9D8B030D-6E8A-4147-A177-3AD203B41FA5}">
                      <a16:colId xmlns:a16="http://schemas.microsoft.com/office/drawing/2014/main" val="2592695231"/>
                    </a:ext>
                  </a:extLst>
                </a:gridCol>
              </a:tblGrid>
              <a:tr h="1769478">
                <a:tc>
                  <a:txBody>
                    <a:bodyPr/>
                    <a:lstStyle/>
                    <a:p>
                      <a:pPr algn="just"/>
                      <a:r>
                        <a:rPr lang="en-GB" sz="1100" b="1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Piece</a:t>
                      </a:r>
                      <a:r>
                        <a:rPr lang="en-GB" sz="1100" b="1" u="sng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1" u="sng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What are my learning strengths and how can I stretch them?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u="non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is fine to have dreams about the future but these are not always realistic.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u="non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is important to set realistic goals as these challenge and stretch us.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u="non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Obstacles will occur on our way to achieving our goals; we need to learn to be resilient and overcome them. </a:t>
                      </a:r>
                      <a:endParaRPr lang="en-GB" sz="1100" b="0" u="none" kern="1200" baseline="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1584660"/>
                  </a:ext>
                </a:extLst>
              </a:tr>
              <a:tr h="1896272">
                <a:tc>
                  <a:txBody>
                    <a:bodyPr/>
                    <a:lstStyle/>
                    <a:p>
                      <a:pPr algn="just"/>
                      <a:r>
                        <a:rPr lang="en-GB" sz="1200" b="1" u="sng" dirty="0" smtClean="0"/>
                        <a:t>Piece </a:t>
                      </a:r>
                      <a:r>
                        <a:rPr lang="en-GB" sz="1200" b="1" u="sng" dirty="0" smtClean="0"/>
                        <a:t>2</a:t>
                      </a:r>
                      <a:r>
                        <a:rPr lang="en-GB" sz="1200" b="1" u="sng" baseline="0" dirty="0" smtClean="0"/>
                        <a:t> How can I achieve my goal?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baseline="0" dirty="0" smtClean="0"/>
                        <a:t>Achieving a goal requires motivation.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baseline="0" dirty="0" smtClean="0"/>
                        <a:t>Plan steps to achieve the goal.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baseline="0" dirty="0" smtClean="0"/>
                        <a:t>Make sure you know what achieving the goal will look and feel like.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baseline="0" dirty="0" smtClean="0"/>
                        <a:t>Keep being resilient and you will achieve it! 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endParaRPr lang="en-GB" sz="1100" b="0" u="none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84817924"/>
                  </a:ext>
                </a:extLst>
              </a:tr>
            </a:tbl>
          </a:graphicData>
        </a:graphic>
      </p:graphicFrame>
      <p:sp>
        <p:nvSpPr>
          <p:cNvPr id="15" name="Rectangle 14"/>
          <p:cNvSpPr/>
          <p:nvPr/>
        </p:nvSpPr>
        <p:spPr>
          <a:xfrm>
            <a:off x="520802" y="2499302"/>
            <a:ext cx="21717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Knowledge and skills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6042005"/>
              </p:ext>
            </p:extLst>
          </p:nvPr>
        </p:nvGraphicFramePr>
        <p:xfrm>
          <a:off x="6585527" y="393235"/>
          <a:ext cx="3059332" cy="631351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901289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158043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47994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937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achievement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 thing done successfully with effort, skill or courage.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937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attributes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 characteristic, a positive part of you.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269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dream</a:t>
                      </a:r>
                    </a:p>
                    <a:p>
                      <a:endParaRPr lang="en-GB" sz="11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 loved thought or ideal.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7134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empathy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To understand someone</a:t>
                      </a:r>
                      <a:r>
                        <a:rPr lang="en-GB" sz="1200" baseline="0" dirty="0" smtClean="0"/>
                        <a:t> else’s point of view and feelings and be able to put yourself in their situation.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937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global </a:t>
                      </a:r>
                      <a:r>
                        <a:rPr lang="en-GB" sz="1100" dirty="0" smtClean="0"/>
                        <a:t>issue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 problem in the world.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5670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goal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 target, something you want to work towards.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35251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hardship</a:t>
                      </a:r>
                    </a:p>
                    <a:p>
                      <a:endParaRPr lang="en-GB" sz="11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Severe suffering.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4904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learning </a:t>
                      </a:r>
                      <a:r>
                        <a:rPr lang="en-GB" sz="1100" dirty="0" smtClean="0"/>
                        <a:t>steps</a:t>
                      </a:r>
                    </a:p>
                    <a:p>
                      <a:endParaRPr lang="en-GB" sz="11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The small ways you can work towards your</a:t>
                      </a:r>
                      <a:r>
                        <a:rPr lang="en-GB" sz="1200" baseline="0" dirty="0" smtClean="0"/>
                        <a:t> learning goal.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65617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motivation</a:t>
                      </a:r>
                    </a:p>
                    <a:p>
                      <a:endParaRPr lang="en-GB" sz="11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 willingness or enthusiasm to do something. A have</a:t>
                      </a:r>
                      <a:r>
                        <a:rPr lang="en-GB" sz="1200" baseline="0" dirty="0" smtClean="0"/>
                        <a:t> a go attitude.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6520154"/>
                  </a:ext>
                </a:extLst>
              </a:tr>
              <a:tr h="656179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natural disaster</a:t>
                      </a:r>
                      <a:endParaRPr lang="en-GB" sz="11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Not</a:t>
                      </a:r>
                      <a:r>
                        <a:rPr lang="en-GB" sz="1200" baseline="0" dirty="0" smtClean="0"/>
                        <a:t> caused by humans- caused by nature e.g. earthquake, floods, hurricanes.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76378007"/>
                  </a:ext>
                </a:extLst>
              </a:tr>
              <a:tr h="35670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realistic</a:t>
                      </a:r>
                      <a:endParaRPr lang="en-GB" sz="1100" dirty="0" smtClean="0"/>
                    </a:p>
                    <a:p>
                      <a:endParaRPr lang="en-GB" sz="11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 sensible/practical idea of what you can achieve.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70796219"/>
                  </a:ext>
                </a:extLst>
              </a:tr>
              <a:tr h="356702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resilient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Able to withstand or recover quickly from difficulties.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63575"/>
                  </a:ext>
                </a:extLst>
              </a:tr>
              <a:tr h="35251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suffering</a:t>
                      </a:r>
                    </a:p>
                    <a:p>
                      <a:endParaRPr lang="en-GB" sz="11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Having pain, upset or hardship.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71732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5622</TotalTime>
  <Words>592</Words>
  <Application>Microsoft Office PowerPoint</Application>
  <PresentationFormat>A4 Paper (210x297 mm)</PresentationFormat>
  <Paragraphs>65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|  Dreams and Goals    Year Six| Spring 1    P.S.H.E.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Annabelle Clayton</cp:lastModifiedBy>
  <cp:revision>148</cp:revision>
  <cp:lastPrinted>2022-04-26T12:49:47Z</cp:lastPrinted>
  <dcterms:created xsi:type="dcterms:W3CDTF">2017-10-15T20:56:30Z</dcterms:created>
  <dcterms:modified xsi:type="dcterms:W3CDTF">2022-08-22T09:58:42Z</dcterms:modified>
</cp:coreProperties>
</file>