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67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38" autoAdjust="0"/>
    <p:restoredTop sz="94627"/>
  </p:normalViewPr>
  <p:slideViewPr>
    <p:cSldViewPr snapToGrid="0" snapToObjects="1">
      <p:cViewPr varScale="1">
        <p:scale>
          <a:sx n="79" d="100"/>
          <a:sy n="79" d="100"/>
        </p:scale>
        <p:origin x="1598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872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91437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Shirley Heath 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	Let Your Spirit Fly|  Year 3  | Term:  Autumn 1 </a:t>
            </a:r>
            <a:endParaRPr lang="en-US" sz="18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682733" y="4271835"/>
          <a:ext cx="3662103" cy="62158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6621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1585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Musical</a:t>
                      </a:r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Activities</a:t>
                      </a:r>
                    </a:p>
                    <a:p>
                      <a:pPr algn="ctr"/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(Using glocks / recorders)</a:t>
                      </a:r>
                      <a:endParaRPr lang="en-GB" altLang="en-GB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9934" y="2634206"/>
          <a:ext cx="4947702" cy="158710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94770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8487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Listen and Appraise:  Let Your Spirit Fly (RnB)</a:t>
                      </a:r>
                      <a:endParaRPr lang="en-US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00745">
                <a:tc>
                  <a:txBody>
                    <a:bodyPr/>
                    <a:lstStyle/>
                    <a:p>
                      <a:pPr algn="just"/>
                      <a:r>
                        <a:rPr lang="en-GB" sz="1200" b="1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Structure:  </a:t>
                      </a:r>
                      <a:r>
                        <a:rPr lang="en-GB" sz="1200" b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Introduction, verse, chorus.</a:t>
                      </a:r>
                      <a:endParaRPr lang="en-GB" sz="1200" b="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00745">
                <a:tc>
                  <a:txBody>
                    <a:bodyPr/>
                    <a:lstStyle/>
                    <a:p>
                      <a:pPr algn="just"/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Instruments/voices you can hear: 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Male and female voices, bass, drums, guitar, keyboard, synthesizer.</a:t>
                      </a:r>
                      <a:endParaRPr lang="en-GB" sz="1200" b="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00745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Find the pulse as you are listening: 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Dance, clap, sway, march, be an animal or a pop star.</a:t>
                      </a:r>
                      <a:endParaRPr lang="en-GB" sz="1200" b="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9934" y="356681"/>
          <a:ext cx="4947702" cy="222700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94770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04383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About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This Unit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62947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Theme: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RnB and other musical styles.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54437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Facts/info: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RnB is a mixture of Soul, Hip Hop and Gospel music. Other RnB singers include Beyoncé, Usher, Rihanna and Stevie Wonder.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54437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Listen to 4 other songs/pieces: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‘Colonel Bogey March’ by Kenneth Alford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(Film)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‘Consider Yourself’ from the musical ‘Oliver!’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(Musicals)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‘Ain’t No Mountain High Enough’ by Marvin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Gaye (Motown)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‘You’re The First, The Last, My Everything’ by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Barry White (Soul)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222129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1551466"/>
              </p:ext>
            </p:extLst>
          </p:nvPr>
        </p:nvGraphicFramePr>
        <p:xfrm>
          <a:off x="5015193" y="356683"/>
          <a:ext cx="4734612" cy="6352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71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105535">
                  <a:extLst>
                    <a:ext uri="{9D8B030D-6E8A-4147-A177-3AD203B41FA5}">
                      <a16:colId xmlns:a16="http://schemas.microsoft.com/office/drawing/2014/main" val="4276029918"/>
                    </a:ext>
                  </a:extLst>
                </a:gridCol>
                <a:gridCol w="3282367">
                  <a:extLst>
                    <a:ext uri="{9D8B030D-6E8A-4147-A177-3AD203B41FA5}">
                      <a16:colId xmlns:a16="http://schemas.microsoft.com/office/drawing/2014/main" val="12522760"/>
                    </a:ext>
                  </a:extLst>
                </a:gridCol>
              </a:tblGrid>
              <a:tr h="303954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Vocabulary</a:t>
                      </a:r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178262"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u="none" strike="noStrike" kern="1200" cap="all" baseline="0" dirty="0" smtClean="0">
                          <a:latin typeface="Century Gothic" panose="020B0502020202020204" pitchFamily="34" charset="0"/>
                        </a:rPr>
                        <a:t>Structure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The arrangement of a song.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36818"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2.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INTRODUCTION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</a:t>
                      </a:r>
                      <a:r>
                        <a:rPr lang="en-US" sz="10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passage or section which opens a movement or a separate piece, preceding the theme or lyrics.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34260263"/>
                  </a:ext>
                </a:extLst>
              </a:tr>
              <a:tr h="382189"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3.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VERSE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When two or more sections of the song have almost identical music but different lyrics.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98940410"/>
                  </a:ext>
                </a:extLst>
              </a:tr>
              <a:tr h="728031"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4.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CHORUS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chorus is designed to be the most memorable section in a song. It often contains a hook or catchy refrain that a listener can easily remember, drawing them back to any individual track. 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62421914"/>
                  </a:ext>
                </a:extLst>
              </a:tr>
              <a:tr h="178262"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5.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u="none" strike="noStrike" kern="1200" cap="all" baseline="0" dirty="0" smtClean="0">
                          <a:latin typeface="Century Gothic" panose="020B0502020202020204" pitchFamily="34" charset="0"/>
                        </a:rPr>
                        <a:t>Improvise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Playing notes that are not written for you.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178262"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6.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u="none" strike="noStrike" kern="1200" cap="all" baseline="0" dirty="0" smtClean="0">
                          <a:latin typeface="Century Gothic" panose="020B0502020202020204" pitchFamily="34" charset="0"/>
                        </a:rPr>
                        <a:t>Compose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Writing your own music.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2221291"/>
                  </a:ext>
                </a:extLst>
              </a:tr>
              <a:tr h="291212"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7.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u="none" strike="noStrike" kern="1200" cap="all" baseline="0" dirty="0" smtClean="0">
                          <a:latin typeface="Century Gothic" panose="020B0502020202020204" pitchFamily="34" charset="0"/>
                        </a:rPr>
                        <a:t>Pulse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The regular heartbeat of the music;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 it’s steady beat.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86417686"/>
                  </a:ext>
                </a:extLst>
              </a:tr>
              <a:tr h="291212"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8.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u="none" strike="noStrike" kern="1200" cap="all" baseline="0" dirty="0" smtClean="0">
                          <a:latin typeface="Century Gothic" panose="020B0502020202020204" pitchFamily="34" charset="0"/>
                        </a:rPr>
                        <a:t>Rhythm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Long and short sounds or patterns that happen over the pulse.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89304175"/>
                  </a:ext>
                </a:extLst>
              </a:tr>
              <a:tr h="178262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9.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u="none" strike="noStrike" kern="1200" cap="all" baseline="0" dirty="0" smtClean="0">
                          <a:latin typeface="Century Gothic" panose="020B0502020202020204" pitchFamily="34" charset="0"/>
                        </a:rPr>
                        <a:t>Pitch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High and low sounds.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12150497"/>
                  </a:ext>
                </a:extLst>
              </a:tr>
              <a:tr h="291212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10.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cap="all" baseline="0" dirty="0" smtClean="0">
                          <a:latin typeface="Century Gothic" panose="020B0502020202020204" pitchFamily="34" charset="0"/>
                        </a:rPr>
                        <a:t>Tempo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The speed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 of the music; fast or slow or in-between.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460682"/>
                  </a:ext>
                </a:extLst>
              </a:tr>
              <a:tr h="178262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11.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cap="all" baseline="0" dirty="0" smtClean="0">
                          <a:latin typeface="Century Gothic" panose="020B0502020202020204" pitchFamily="34" charset="0"/>
                        </a:rPr>
                        <a:t>Dynamics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How loud or quiet the music is.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95578510"/>
                  </a:ext>
                </a:extLst>
              </a:tr>
              <a:tr h="382189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12.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BASS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The lowest part of the musical scale.  It is also a type of guitar which usually</a:t>
                      </a:r>
                      <a:r>
                        <a:rPr lang="en-GB" sz="1000" b="0" baseline="0" dirty="0" smtClean="0">
                          <a:latin typeface="Century Gothic" panose="020B0502020202020204" pitchFamily="34" charset="0"/>
                        </a:rPr>
                        <a:t> has 4-5 strings.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0824979"/>
                  </a:ext>
                </a:extLst>
              </a:tr>
              <a:tr h="382189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13.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DRUMS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drum is a musical instrument that you play by hitting it rhythmically with a stick or your hand.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83348177"/>
                  </a:ext>
                </a:extLst>
              </a:tr>
              <a:tr h="436818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14.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GUITAR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flat-bodied stringed instrument with a long fretted neck and usually six strings played with a pick or with the fingers.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37561339"/>
                  </a:ext>
                </a:extLst>
              </a:tr>
              <a:tr h="436818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15.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KEYBOARD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musical keyboard is the set of adjacent depressible levers or keys on a musical instrument.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60316057"/>
                  </a:ext>
                </a:extLst>
              </a:tr>
              <a:tr h="436818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16.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SYNTHESIZER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synthesizer is an electronic instrument that generates a wide range of sounds using an electrical signal. 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02526376"/>
                  </a:ext>
                </a:extLst>
              </a:tr>
              <a:tr h="382189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17.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HOOK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catchy combination of melody, lyrics and rhythm that stays in the listener's head 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73309212"/>
                  </a:ext>
                </a:extLst>
              </a:tr>
              <a:tr h="197207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18.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cap="all" baseline="0" dirty="0" smtClean="0">
                          <a:latin typeface="Century Gothic" panose="020B0502020202020204" pitchFamily="34" charset="0"/>
                        </a:rPr>
                        <a:t>Melody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The tune.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36864083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5134" t="20119"/>
          <a:stretch/>
        </p:blipFill>
        <p:spPr>
          <a:xfrm>
            <a:off x="713784" y="4932866"/>
            <a:ext cx="1800000" cy="16939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/>
          <a:srcRect l="9282" t="11133"/>
          <a:stretch/>
        </p:blipFill>
        <p:spPr>
          <a:xfrm>
            <a:off x="2797987" y="4943942"/>
            <a:ext cx="1512000" cy="16718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9274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4967</TotalTime>
  <Words>507</Words>
  <Application>Microsoft Office PowerPoint</Application>
  <PresentationFormat>A4 Paper (210x297 mm)</PresentationFormat>
  <Paragraphs>71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Tahoma</vt:lpstr>
      <vt:lpstr>Office Theme</vt:lpstr>
      <vt:lpstr>Shirley Heath   Let Your Spirit Fly|  Year 3  | Term:  Autumn 1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Shirley Heath   Let Your Spirit Fly|  Year 3  | Term:  Autumn 1 </dc:title>
  <dc:creator>H Wood</dc:creator>
  <cp:lastModifiedBy>H Wood</cp:lastModifiedBy>
  <cp:revision>113</cp:revision>
  <cp:lastPrinted>2017-10-30T10:21:12Z</cp:lastPrinted>
  <dcterms:created xsi:type="dcterms:W3CDTF">2017-10-15T20:56:30Z</dcterms:created>
  <dcterms:modified xsi:type="dcterms:W3CDTF">2022-10-13T08:43:32Z</dcterms:modified>
</cp:coreProperties>
</file>