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92752" autoAdjust="0"/>
  </p:normalViewPr>
  <p:slideViewPr>
    <p:cSldViewPr snapToGrid="0" snapToObjects="1">
      <p:cViewPr varScale="1">
        <p:scale>
          <a:sx n="81" d="100"/>
          <a:sy n="81" d="100"/>
        </p:scale>
        <p:origin x="706" y="53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959" y="92682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What is the best way for a Buddhist to lead a good life?</a:t>
            </a:r>
            <a:r>
              <a:rPr lang="en-US" sz="1400" b="1" dirty="0" smtClean="0"/>
              <a:t> |  Year </a:t>
            </a:r>
            <a:r>
              <a:rPr lang="en-US" sz="1400" b="1" dirty="0"/>
              <a:t>6</a:t>
            </a:r>
            <a:r>
              <a:rPr lang="en-US" sz="1400" b="1" dirty="0" smtClean="0"/>
              <a:t> Summer 2</a:t>
            </a:r>
            <a:endParaRPr lang="en-US" sz="14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1047162"/>
              </p:ext>
            </p:extLst>
          </p:nvPr>
        </p:nvGraphicFramePr>
        <p:xfrm>
          <a:off x="274409" y="973178"/>
          <a:ext cx="521970" cy="1743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9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39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9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7390412"/>
              </p:ext>
            </p:extLst>
          </p:nvPr>
        </p:nvGraphicFramePr>
        <p:xfrm>
          <a:off x="3273295" y="667973"/>
          <a:ext cx="3041897" cy="485743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418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6918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Knowledge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80518">
                <a:tc>
                  <a:txBody>
                    <a:bodyPr/>
                    <a:lstStyle/>
                    <a:p>
                      <a:pPr algn="just"/>
                      <a:r>
                        <a:rPr lang="en-US" sz="14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Siddharta</a:t>
                      </a:r>
                      <a:r>
                        <a:rPr lang="en-US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Gautama was the son of a </a:t>
                      </a:r>
                      <a:r>
                        <a:rPr lang="en-US" sz="13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king and queen who became the founder of Buddhism.  His father insisted that he should never see suffering so he had to stay in the grounds of his palace.  </a:t>
                      </a:r>
                    </a:p>
                    <a:p>
                      <a:pPr algn="just"/>
                      <a:r>
                        <a:rPr lang="en-US" sz="13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He was never exposed to the outside world so he never saw suffering and hardship. </a:t>
                      </a:r>
                    </a:p>
                    <a:p>
                      <a:pPr algn="just"/>
                      <a:r>
                        <a:rPr lang="en-US" sz="13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He grew frustrated and sneaked out of the palace.  He then saw: a dead man, an old man and a poor man.  </a:t>
                      </a:r>
                    </a:p>
                    <a:p>
                      <a:pPr algn="just"/>
                      <a:r>
                        <a:rPr lang="en-US" sz="13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He became affected by what he saw.  He ran away and decided to become a holy man to find out more.  He meditated under a </a:t>
                      </a:r>
                      <a:r>
                        <a:rPr lang="en-US" sz="13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Bhodi</a:t>
                      </a:r>
                      <a:r>
                        <a:rPr lang="en-US" sz="13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tree where he became enlightened.  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</a:t>
                      </a:r>
                      <a:r>
                        <a:rPr lang="en-GB" sz="1300" dirty="0" smtClean="0"/>
                        <a:t>he</a:t>
                      </a:r>
                      <a:r>
                        <a:rPr lang="en-GB" sz="1300" baseline="0" dirty="0" smtClean="0"/>
                        <a:t> Buddha taught that to live a good life without being selfish or greedy would make the world a better place.  To help people to know what to do and what not to do he gave them the </a:t>
                      </a:r>
                      <a:r>
                        <a:rPr lang="en-GB" sz="1300" baseline="0" dirty="0" smtClean="0"/>
                        <a:t>noble 8- </a:t>
                      </a:r>
                      <a:r>
                        <a:rPr lang="en-GB" sz="1300" baseline="0" dirty="0" smtClean="0"/>
                        <a:t>fold path.  </a:t>
                      </a:r>
                      <a:endParaRPr lang="en-GB" sz="1300" dirty="0" smtClean="0"/>
                    </a:p>
                    <a:p>
                      <a:endParaRPr lang="en-US" sz="14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5323087"/>
              </p:ext>
            </p:extLst>
          </p:nvPr>
        </p:nvGraphicFramePr>
        <p:xfrm>
          <a:off x="6309313" y="637681"/>
          <a:ext cx="3555231" cy="570701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6568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8954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4838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72334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/>
                        <a:t>Siddharta</a:t>
                      </a:r>
                      <a:endParaRPr lang="en-GB" sz="12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Gautama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This Buddha was a</a:t>
                      </a:r>
                      <a:r>
                        <a:rPr lang="en-GB" sz="1200" baseline="0" dirty="0" smtClean="0"/>
                        <a:t> philosopher, mediator, spiritual teacher and religious leader.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988483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Noble</a:t>
                      </a:r>
                      <a:r>
                        <a:rPr lang="en-GB" sz="1200" baseline="0" dirty="0" smtClean="0"/>
                        <a:t> Eightfold Path</a:t>
                      </a:r>
                      <a:endParaRPr lang="en-GB" sz="12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Noble Eightfold Path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8 things people can choose to do to help them lead good lives which would make the world better for everyone and everything.</a:t>
                      </a:r>
                      <a:endParaRPr lang="en-GB" sz="1200" b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27276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Consequence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/>
                        <a:t>The effect, result or outcome of something that happened earlier.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723344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Meditation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/>
                        <a:t>An activity where a person</a:t>
                      </a:r>
                      <a:r>
                        <a:rPr lang="en-GB" sz="1200" baseline="0" dirty="0" smtClean="0"/>
                        <a:t> uses mindfulness to achieve a mentally clear and emotionally stable state of mind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555803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Enlightenment</a:t>
                      </a:r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Understanding of how</a:t>
                      </a:r>
                      <a:r>
                        <a:rPr lang="en-GB" sz="1200" baseline="0" dirty="0" smtClean="0"/>
                        <a:t> to be happy and free from suffering. 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85942240"/>
                  </a:ext>
                </a:extLst>
              </a:tr>
              <a:tr h="555803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Influence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thing or a person that has the power to affect another.</a:t>
                      </a:r>
                      <a:r>
                        <a:rPr lang="en-GB" sz="1200" baseline="0" dirty="0" smtClean="0"/>
                        <a:t> 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1710187"/>
                  </a:ext>
                </a:extLst>
              </a:tr>
              <a:tr h="555803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Decision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 make up your mind about something.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49072325"/>
                  </a:ext>
                </a:extLst>
              </a:tr>
              <a:tr h="555803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Self discovery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Discovering your own character and</a:t>
                      </a:r>
                      <a:r>
                        <a:rPr lang="en-GB" sz="1200" baseline="0" dirty="0" smtClean="0"/>
                        <a:t> individuality. 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8209910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58342" y="299126"/>
            <a:ext cx="3017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6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96379" y="654564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646916" y="4594443"/>
            <a:ext cx="184731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1300" dirty="0"/>
          </a:p>
        </p:txBody>
      </p:sp>
      <p:sp>
        <p:nvSpPr>
          <p:cNvPr id="26" name="TextBox 25"/>
          <p:cNvSpPr txBox="1"/>
          <p:nvPr/>
        </p:nvSpPr>
        <p:spPr>
          <a:xfrm>
            <a:off x="1887619" y="483594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27" name="Rectangle 26"/>
          <p:cNvSpPr/>
          <p:nvPr/>
        </p:nvSpPr>
        <p:spPr>
          <a:xfrm>
            <a:off x="2510898" y="347585"/>
            <a:ext cx="70351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/>
              <a:t>We are </a:t>
            </a:r>
            <a:r>
              <a:rPr lang="en-US" sz="1400" b="1" dirty="0" smtClean="0"/>
              <a:t>learning how Buddha’s teachings make a difference to how Buddhists choose to live.  </a:t>
            </a:r>
            <a:endParaRPr lang="en-GB" sz="1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70902" y="566213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 smtClean="0"/>
          </a:p>
        </p:txBody>
      </p:sp>
      <p:sp>
        <p:nvSpPr>
          <p:cNvPr id="30" name="TextBox 29"/>
          <p:cNvSpPr txBox="1"/>
          <p:nvPr/>
        </p:nvSpPr>
        <p:spPr>
          <a:xfrm>
            <a:off x="1292064" y="31479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11" y="399342"/>
            <a:ext cx="1370850" cy="16516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95" y="2117269"/>
            <a:ext cx="3205529" cy="186512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6001" y="647875"/>
            <a:ext cx="1503323" cy="127435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1790" y="4801123"/>
            <a:ext cx="2309465" cy="187323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506738" y="5468970"/>
            <a:ext cx="766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shrine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4031165"/>
            <a:ext cx="3447034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700" dirty="0" smtClean="0"/>
              <a:t>The Noble Eightfold </a:t>
            </a:r>
            <a:r>
              <a:rPr lang="en-GB" sz="1700" dirty="0" smtClean="0"/>
              <a:t>Path </a:t>
            </a:r>
          </a:p>
          <a:p>
            <a:r>
              <a:rPr lang="en-GB" sz="1700" dirty="0" smtClean="0"/>
              <a:t> Wheel of life (symbol of Buddhism) </a:t>
            </a:r>
            <a:endParaRPr lang="en-GB" sz="1700" dirty="0"/>
          </a:p>
        </p:txBody>
      </p:sp>
      <p:sp>
        <p:nvSpPr>
          <p:cNvPr id="14" name="TextBox 13"/>
          <p:cNvSpPr txBox="1"/>
          <p:nvPr/>
        </p:nvSpPr>
        <p:spPr>
          <a:xfrm>
            <a:off x="2491255" y="5737740"/>
            <a:ext cx="31976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400" dirty="0"/>
              <a:t>This is a place in the home where Buddhists pray.  It usually has a statue of a Buddha, candles, incense, food, flowers and purified water. 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5926</TotalTime>
  <Words>349</Words>
  <Application>Microsoft Office PowerPoint</Application>
  <PresentationFormat>A4 Paper (210x297 mm)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What is the best way for a Buddhist to lead a good life? |  Year 6 Summer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Leanne Taylor</cp:lastModifiedBy>
  <cp:revision>165</cp:revision>
  <cp:lastPrinted>2017-10-30T10:21:12Z</cp:lastPrinted>
  <dcterms:created xsi:type="dcterms:W3CDTF">2017-10-15T20:56:30Z</dcterms:created>
  <dcterms:modified xsi:type="dcterms:W3CDTF">2023-05-05T11:13:32Z</dcterms:modified>
</cp:coreProperties>
</file>