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43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608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Music and Me|  Year </a:t>
            </a:r>
            <a:r>
              <a:rPr lang="en-US" sz="18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| Term:  Summer 1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725364"/>
              </p:ext>
            </p:extLst>
          </p:nvPr>
        </p:nvGraphicFramePr>
        <p:xfrm>
          <a:off x="100178" y="4188007"/>
          <a:ext cx="3600000" cy="198328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6000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78282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 </a:t>
                      </a:r>
                    </a:p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 from four different inspirational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female artists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3703"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could you hear? Did you recognise any instrumental sounds or voices?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70061"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Did you like the music? Why? Or why not?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28022318"/>
                  </a:ext>
                </a:extLst>
              </a:tr>
              <a:tr h="403703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Did anything stand out to you about any of the pieces you listened to?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71534882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3506625"/>
              </p:ext>
            </p:extLst>
          </p:nvPr>
        </p:nvGraphicFramePr>
        <p:xfrm>
          <a:off x="100178" y="438139"/>
          <a:ext cx="3600000" cy="369724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6000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0721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70152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Theme: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Music and Me: Identity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063947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Facts/info: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Anna Meredith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Something Helpful.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Anna is a British composer and performer of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Electronic and Acoustic music.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Shiva Feshareki - O and V-A-C Moscow. 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Shiva is a turntablist who works with orchestras, she DJ’s and composes. She is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British of Iranian descent.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Eska Mtungwazi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Heroes &amp; Villains and </a:t>
                      </a: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Shades Of Blue.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Eska is a London-born UK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singer-songwriter and multi-instrumentalist.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Afrodeutsche - And! and The Middle Middle.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Afrodeutsche is a British-born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Ghanaian/Russian/German composer,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producer and DJ based in Manchester. 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and find out about 6 other artists from the Inspirational Women’s Timeline.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9661929"/>
              </p:ext>
            </p:extLst>
          </p:nvPr>
        </p:nvGraphicFramePr>
        <p:xfrm>
          <a:off x="3794692" y="2901877"/>
          <a:ext cx="5990400" cy="37751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608">
                  <a:extLst>
                    <a:ext uri="{9D8B030D-6E8A-4147-A177-3AD203B41FA5}">
                      <a16:colId xmlns:a16="http://schemas.microsoft.com/office/drawing/2014/main" val="2024467561"/>
                    </a:ext>
                  </a:extLst>
                </a:gridCol>
                <a:gridCol w="1238720">
                  <a:extLst>
                    <a:ext uri="{9D8B030D-6E8A-4147-A177-3AD203B41FA5}">
                      <a16:colId xmlns:a16="http://schemas.microsoft.com/office/drawing/2014/main" val="51041565"/>
                    </a:ext>
                  </a:extLst>
                </a:gridCol>
                <a:gridCol w="441007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4322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74942">
                <a:tc>
                  <a:txBody>
                    <a:bodyPr/>
                    <a:lstStyle/>
                    <a:p>
                      <a:r>
                        <a:rPr lang="en-US" sz="1200" b="0" u="none" strike="noStrike" kern="1200" baseline="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200" b="0" u="none" strike="noStrike" kern="1200" baseline="0" dirty="0" smtClean="0">
                          <a:latin typeface="Century Gothic" panose="020B0502020202020204" pitchFamily="34" charset="0"/>
                        </a:rPr>
                        <a:t>RACISM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b="0" kern="1200" dirty="0" smtClean="0">
                          <a:effectLst/>
                          <a:latin typeface="Century Gothic" panose="020B0502020202020204" pitchFamily="34" charset="0"/>
                        </a:rPr>
                        <a:t>The opinion or belief that a particular race of people is better than another race or races.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32386737"/>
                  </a:ext>
                </a:extLst>
              </a:tr>
              <a:tr h="174942">
                <a:tc>
                  <a:txBody>
                    <a:bodyPr/>
                    <a:lstStyle/>
                    <a:p>
                      <a:r>
                        <a:rPr lang="en-US" sz="1200" b="0" u="none" strike="noStrike" kern="1200" baseline="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200" b="0" u="none" strike="noStrike" kern="1200" baseline="0" dirty="0" smtClean="0">
                          <a:latin typeface="Century Gothic" panose="020B0502020202020204" pitchFamily="34" charset="0"/>
                        </a:rPr>
                        <a:t>RAP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b="0" u="none" strike="noStrike" kern="1200" baseline="0" dirty="0" smtClean="0">
                          <a:latin typeface="Century Gothic" panose="020B0502020202020204" pitchFamily="34" charset="0"/>
                        </a:rPr>
                        <a:t>A vocal technique in which the performer speaks rhythmically against a steady beat.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97244747"/>
                  </a:ext>
                </a:extLst>
              </a:tr>
              <a:tr h="348093">
                <a:tc>
                  <a:txBody>
                    <a:bodyPr/>
                    <a:lstStyle/>
                    <a:p>
                      <a:r>
                        <a:rPr lang="en-US" sz="1200" b="0" u="none" strike="noStrike" kern="1200" baseline="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200" b="0" u="none" strike="noStrike" kern="1200" baseline="0" dirty="0" smtClean="0">
                          <a:latin typeface="Century Gothic" panose="020B0502020202020204" pitchFamily="34" charset="0"/>
                        </a:rPr>
                        <a:t>LYRICS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b="0" u="none" strike="noStrike" kern="1200" baseline="0" dirty="0" smtClean="0">
                          <a:latin typeface="Century Gothic" panose="020B0502020202020204" pitchFamily="34" charset="0"/>
                        </a:rPr>
                        <a:t>The words of a song.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75641859"/>
                  </a:ext>
                </a:extLst>
              </a:tr>
              <a:tr h="174942"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TURNTABLIST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art of changing sounds to create music using phonograph turntables and a DJ mixer.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92505047"/>
                  </a:ext>
                </a:extLst>
              </a:tr>
              <a:tr h="174942"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DJING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person who conducts a program of recorded music on radio, on television, or at discotheques or other dance halls.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5563549"/>
                  </a:ext>
                </a:extLst>
              </a:tr>
              <a:tr h="174942"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200" b="0" u="none" strike="noStrike" kern="1200" baseline="0" dirty="0" smtClean="0">
                          <a:latin typeface="Century Gothic" panose="020B0502020202020204" pitchFamily="34" charset="0"/>
                        </a:rPr>
                        <a:t>PRODUCER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b="0" u="none" strike="noStrike" kern="1200" baseline="0" dirty="0" smtClean="0">
                          <a:latin typeface="Century Gothic" panose="020B0502020202020204" pitchFamily="34" charset="0"/>
                        </a:rPr>
                        <a:t>A record producer or music producer oversees and manages the sound recording and production of a band or performer's music.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55739762"/>
                  </a:ext>
                </a:extLst>
              </a:tr>
              <a:tr h="174942"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ELECTRONIC MUSIC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music which is made with electronic equipment such as synthesizers or computers. 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50103827"/>
                  </a:ext>
                </a:extLst>
              </a:tr>
              <a:tr h="174942"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ACOUSTIC MUSIC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Unamplified music that produces sound only by vibrating air and acoustic means, instead of through electronic or virtual instruments. 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65607612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3793787" y="445241"/>
          <a:ext cx="5964021" cy="5619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9640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9849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 / recorders)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b="39509"/>
          <a:stretch/>
        </p:blipFill>
        <p:spPr>
          <a:xfrm>
            <a:off x="3961917" y="1134294"/>
            <a:ext cx="1512000" cy="8275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/>
          <a:srcRect b="25896"/>
          <a:stretch/>
        </p:blipFill>
        <p:spPr>
          <a:xfrm>
            <a:off x="8274576" y="1107018"/>
            <a:ext cx="1368000" cy="11471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7675" y="2026720"/>
            <a:ext cx="4033813" cy="772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4979</TotalTime>
  <Words>355</Words>
  <Application>Microsoft Office PowerPoint</Application>
  <PresentationFormat>A4 Paper (210x297 mm)</PresentationFormat>
  <Paragraphs>42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Music and Me|  Year 6  | Term:  Summer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109</cp:revision>
  <cp:lastPrinted>2017-10-30T10:21:12Z</cp:lastPrinted>
  <dcterms:created xsi:type="dcterms:W3CDTF">2017-10-15T20:56:30Z</dcterms:created>
  <dcterms:modified xsi:type="dcterms:W3CDTF">2022-10-13T12:28:51Z</dcterms:modified>
</cp:coreProperties>
</file>