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EB344D84-9AFB-497E-A393-DC336BA19D2E}" styleName="Medium Style 3 - Accent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2279" autoAdjust="0"/>
    <p:restoredTop sz="94627"/>
  </p:normalViewPr>
  <p:slideViewPr>
    <p:cSldViewPr snapToGrid="0" snapToObjects="1">
      <p:cViewPr varScale="1">
        <p:scale>
          <a:sx n="83" d="100"/>
          <a:sy n="83" d="100"/>
        </p:scale>
        <p:origin x="653" y="67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9/13/2022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9/13/2022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9/13/2022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9/13/2022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9/13/2022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6477" y="47193"/>
            <a:ext cx="8502568" cy="273090"/>
          </a:xfrm>
        </p:spPr>
        <p:txBody>
          <a:bodyPr numCol="1">
            <a:noAutofit/>
          </a:bodyPr>
          <a:lstStyle/>
          <a:p>
            <a:pPr algn="l"/>
            <a:r>
              <a:rPr lang="en-US" sz="1600" b="1" dirty="0" smtClean="0">
                <a:latin typeface="Twinkl Cursive Looped" panose="02000000000000000000" pitchFamily="2" charset="0"/>
                <a:cs typeface="Arial" panose="020B0604020202020204" pitchFamily="34" charset="0"/>
              </a:rPr>
              <a:t>Shirley Heath </a:t>
            </a:r>
            <a:r>
              <a:rPr lang="en-US" sz="1800" b="1" dirty="0" smtClean="0">
                <a:latin typeface="Twinkl Cursive Looped" panose="02000000000000000000" pitchFamily="2" charset="0"/>
                <a:cs typeface="Arial" panose="020B0604020202020204" pitchFamily="34" charset="0"/>
              </a:rPr>
              <a:t>		Year 4, Autumn 2: Dance</a:t>
            </a:r>
            <a:endParaRPr lang="en-US" sz="1800" b="1" dirty="0">
              <a:latin typeface="Twinkl Cursive Looped" panose="02000000000000000000" pitchFamily="2" charset="0"/>
              <a:cs typeface="Arial" panose="020B0604020202020204" pitchFamily="34" charset="0"/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0" y="320283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75648722"/>
              </p:ext>
            </p:extLst>
          </p:nvPr>
        </p:nvGraphicFramePr>
        <p:xfrm>
          <a:off x="71385" y="367280"/>
          <a:ext cx="4592979" cy="4145758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51284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582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121891">
                  <a:extLst>
                    <a:ext uri="{9D8B030D-6E8A-4147-A177-3AD203B41FA5}">
                      <a16:colId xmlns:a16="http://schemas.microsoft.com/office/drawing/2014/main" val="3827066675"/>
                    </a:ext>
                  </a:extLst>
                </a:gridCol>
              </a:tblGrid>
              <a:tr h="420096">
                <a:tc gridSpan="3">
                  <a:txBody>
                    <a:bodyPr/>
                    <a:lstStyle/>
                    <a:p>
                      <a:pPr algn="ctr"/>
                      <a:r>
                        <a:rPr lang="en-GB" altLang="en-GB" sz="24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Skills and Vocabulary</a:t>
                      </a:r>
                      <a:endParaRPr lang="en-GB" altLang="en-GB" sz="24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GB" altLang="en-GB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50944">
                <a:tc>
                  <a:txBody>
                    <a:bodyPr/>
                    <a:lstStyle/>
                    <a:p>
                      <a:r>
                        <a:rPr lang="en-GB" altLang="en-GB" sz="1100" b="0" dirty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1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Balance</a:t>
                      </a:r>
                      <a:endParaRPr lang="en-GB" sz="11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1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Being able</a:t>
                      </a:r>
                      <a:r>
                        <a:rPr lang="en-GB" sz="1100" baseline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 to keep a stable body (without wobbling or falling) over a base of support (</a:t>
                      </a:r>
                      <a:r>
                        <a:rPr lang="en-GB" sz="1100" baseline="0" dirty="0" err="1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Eg</a:t>
                      </a:r>
                      <a:r>
                        <a:rPr lang="en-GB" sz="1100" baseline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, Hands or feet)</a:t>
                      </a:r>
                      <a:endParaRPr lang="en-GB" sz="11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2738">
                <a:tc>
                  <a:txBody>
                    <a:bodyPr/>
                    <a:lstStyle/>
                    <a:p>
                      <a:r>
                        <a:rPr lang="en-GB" altLang="en-GB" sz="1100" b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2</a:t>
                      </a:r>
                      <a:endParaRPr lang="en-GB" altLang="en-GB" sz="1100" b="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1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Freeze frame</a:t>
                      </a:r>
                      <a:endParaRPr lang="en-GB" sz="11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1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Producing</a:t>
                      </a:r>
                      <a:r>
                        <a:rPr lang="en-GB" sz="1100" baseline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 a still image of a certain part of a routine. </a:t>
                      </a:r>
                      <a:endParaRPr lang="en-GB" sz="11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626795249"/>
                  </a:ext>
                </a:extLst>
              </a:tr>
              <a:tr h="550944">
                <a:tc>
                  <a:txBody>
                    <a:bodyPr/>
                    <a:lstStyle/>
                    <a:p>
                      <a:r>
                        <a:rPr lang="en-GB" altLang="en-GB" sz="1100" b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3</a:t>
                      </a:r>
                      <a:endParaRPr lang="en-GB" altLang="en-GB" sz="1100" b="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1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Body Awareness</a:t>
                      </a:r>
                      <a:endParaRPr lang="en-GB" sz="11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1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Understanding</a:t>
                      </a:r>
                      <a:r>
                        <a:rPr lang="en-GB" sz="1100" baseline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 how your body is moving in time to the music, without having to look in a mirror. </a:t>
                      </a:r>
                      <a:endParaRPr lang="en-GB" sz="11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9240">
                <a:tc>
                  <a:txBody>
                    <a:bodyPr/>
                    <a:lstStyle/>
                    <a:p>
                      <a:r>
                        <a:rPr lang="en-GB" altLang="en-GB" sz="1100" b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4</a:t>
                      </a:r>
                      <a:endParaRPr lang="en-GB" altLang="en-GB" sz="1100" b="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1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Control</a:t>
                      </a:r>
                      <a:endParaRPr lang="en-GB" sz="11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1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The power to</a:t>
                      </a:r>
                      <a:r>
                        <a:rPr lang="en-GB" sz="1100" baseline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 direct your body and body parts to master dance moves</a:t>
                      </a:r>
                      <a:endParaRPr lang="en-GB" sz="11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31814">
                <a:tc>
                  <a:txBody>
                    <a:bodyPr/>
                    <a:lstStyle/>
                    <a:p>
                      <a:r>
                        <a:rPr lang="en-GB" altLang="en-GB" sz="1100" b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5</a:t>
                      </a:r>
                      <a:endParaRPr lang="en-GB" altLang="en-GB" sz="1100" b="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1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Co-ordination</a:t>
                      </a:r>
                      <a:endParaRPr lang="en-GB" sz="11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1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Being able to move different</a:t>
                      </a:r>
                      <a:r>
                        <a:rPr lang="en-GB" sz="1100" baseline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 body parts at the same time.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9240">
                <a:tc>
                  <a:txBody>
                    <a:bodyPr/>
                    <a:lstStyle/>
                    <a:p>
                      <a:r>
                        <a:rPr lang="en-GB" altLang="en-GB" sz="1100" b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6</a:t>
                      </a:r>
                      <a:endParaRPr lang="en-GB" altLang="en-GB" sz="1100" b="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1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Dynamics</a:t>
                      </a:r>
                      <a:endParaRPr lang="en-GB" sz="11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1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Being able to change your body moves.</a:t>
                      </a:r>
                      <a:r>
                        <a:rPr lang="en-GB" sz="1100" baseline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100" baseline="0" dirty="0" err="1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Eg</a:t>
                      </a:r>
                      <a:r>
                        <a:rPr lang="en-GB" sz="1100" baseline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, fast, slow, jerky, smooth etc.</a:t>
                      </a:r>
                      <a:endParaRPr lang="en-GB" sz="11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7296">
                <a:tc>
                  <a:txBody>
                    <a:bodyPr/>
                    <a:lstStyle/>
                    <a:p>
                      <a:r>
                        <a:rPr lang="en-GB" altLang="en-GB" sz="1100" b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7</a:t>
                      </a:r>
                      <a:endParaRPr lang="en-GB" altLang="en-GB" sz="1100" b="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1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Facial</a:t>
                      </a:r>
                      <a:r>
                        <a:rPr lang="en-GB" sz="1100" baseline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1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Expression</a:t>
                      </a:r>
                      <a:endParaRPr lang="en-GB" sz="11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1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Being able</a:t>
                      </a:r>
                      <a:r>
                        <a:rPr lang="en-GB" sz="1100" baseline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 to show a story through the using your face.</a:t>
                      </a:r>
                      <a:endParaRPr lang="en-GB" sz="11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50944">
                <a:tc>
                  <a:txBody>
                    <a:bodyPr/>
                    <a:lstStyle/>
                    <a:p>
                      <a:r>
                        <a:rPr lang="en-GB" altLang="en-GB" sz="1100" b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8</a:t>
                      </a:r>
                      <a:endParaRPr lang="en-GB" altLang="en-GB" sz="1100" b="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1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Spatial</a:t>
                      </a:r>
                      <a:r>
                        <a:rPr lang="en-GB" sz="1100" baseline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 Awareness</a:t>
                      </a:r>
                      <a:endParaRPr lang="en-GB" sz="11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1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Using the correct amount of space when performing.</a:t>
                      </a:r>
                      <a:r>
                        <a:rPr lang="en-GB" sz="1100" baseline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 This links to the safety aspect of the sport.</a:t>
                      </a:r>
                      <a:endParaRPr lang="en-GB" sz="11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84688212"/>
                  </a:ext>
                </a:extLst>
              </a:tr>
            </a:tbl>
          </a:graphicData>
        </a:graphic>
      </p:graphicFrame>
      <p:pic>
        <p:nvPicPr>
          <p:cNvPr id="11" name="Picture 2" descr="most popular ballet turns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676" r="33125"/>
          <a:stretch/>
        </p:blipFill>
        <p:spPr bwMode="auto">
          <a:xfrm>
            <a:off x="8631154" y="2792218"/>
            <a:ext cx="1196955" cy="29351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7094683" y="2852306"/>
            <a:ext cx="161436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>
                <a:latin typeface="Twinkl Cursive Looped" panose="02000000000000000000" pitchFamily="2" charset="0"/>
              </a:rPr>
              <a:t>Move into…</a:t>
            </a:r>
          </a:p>
          <a:p>
            <a:r>
              <a:rPr lang="en-GB" u="sng" dirty="0" smtClean="0">
                <a:latin typeface="Twinkl Cursive Looped" panose="02000000000000000000" pitchFamily="2" charset="0"/>
              </a:rPr>
              <a:t>Pirouette Full turn:</a:t>
            </a:r>
          </a:p>
          <a:p>
            <a:r>
              <a:rPr lang="en-GB" dirty="0" smtClean="0">
                <a:latin typeface="Twinkl Cursive Looped" panose="02000000000000000000" pitchFamily="2" charset="0"/>
              </a:rPr>
              <a:t>Using one standing foot to move your body 360 degrees</a:t>
            </a:r>
            <a:endParaRPr lang="en-GB" dirty="0">
              <a:latin typeface="Twinkl Cursive Looped" panose="02000000000000000000" pitchFamily="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526783"/>
            <a:ext cx="3750684" cy="233121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588078" y="5036119"/>
            <a:ext cx="14406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latin typeface="Twinkl Cursive Looped" panose="02000000000000000000" pitchFamily="2" charset="0"/>
              </a:rPr>
              <a:t>Formations of Dance</a:t>
            </a:r>
            <a:endParaRPr lang="en-GB" b="1" dirty="0">
              <a:latin typeface="Twinkl Cursive Looped" panose="02000000000000000000" pitchFamily="2" charset="0"/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33071" y="4040814"/>
            <a:ext cx="1257300" cy="1828800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4762351" y="4548647"/>
            <a:ext cx="10358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latin typeface="Twinkl Cursive Looped" panose="02000000000000000000" pitchFamily="2" charset="0"/>
              </a:rPr>
              <a:t>Hopping</a:t>
            </a:r>
            <a:endParaRPr lang="en-GB" dirty="0">
              <a:latin typeface="Twinkl Cursive Looped" panose="02000000000000000000" pitchFamily="2" charset="0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643438" y="5293146"/>
            <a:ext cx="915381" cy="1514834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8326232" y="6262255"/>
            <a:ext cx="11192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latin typeface="Twinkl Cursive Looped" panose="02000000000000000000" pitchFamily="2" charset="0"/>
              </a:rPr>
              <a:t>Tiptoeing</a:t>
            </a:r>
            <a:endParaRPr lang="en-GB" dirty="0">
              <a:latin typeface="Twinkl Cursive Looped" panose="02000000000000000000" pitchFamily="2" charset="0"/>
            </a:endParaRPr>
          </a:p>
        </p:txBody>
      </p:sp>
      <p:sp>
        <p:nvSpPr>
          <p:cNvPr id="18" name="Arc 17"/>
          <p:cNvSpPr/>
          <p:nvPr/>
        </p:nvSpPr>
        <p:spPr>
          <a:xfrm rot="9935077">
            <a:off x="6457149" y="4694173"/>
            <a:ext cx="1571383" cy="1791887"/>
          </a:xfrm>
          <a:prstGeom prst="arc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>
              <a:latin typeface="Twinkl Cursive Looped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4367517" y="5899220"/>
            <a:ext cx="311868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Twinkl Cursive Looped" panose="02000000000000000000" pitchFamily="2" charset="0"/>
              </a:rPr>
              <a:t>Synchronise (link together) using different formations of dance</a:t>
            </a:r>
            <a:endParaRPr lang="en-GB" dirty="0">
              <a:latin typeface="Twinkl Cursive Looped" panose="02000000000000000000" pitchFamily="2" charset="0"/>
            </a:endParaRPr>
          </a:p>
        </p:txBody>
      </p:sp>
      <p:cxnSp>
        <p:nvCxnSpPr>
          <p:cNvPr id="22" name="Straight Arrow Connector 21"/>
          <p:cNvCxnSpPr>
            <a:stCxn id="20" idx="1"/>
          </p:cNvCxnSpPr>
          <p:nvPr/>
        </p:nvCxnSpPr>
        <p:spPr>
          <a:xfrm flipH="1" flipV="1">
            <a:off x="3750684" y="6262255"/>
            <a:ext cx="616833" cy="98630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6633404" y="422694"/>
            <a:ext cx="302321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u="sng" dirty="0" smtClean="0">
                <a:latin typeface="Twinkl Cursive Looped" panose="02000000000000000000" pitchFamily="2" charset="0"/>
              </a:rPr>
              <a:t>AJ Pritchard:</a:t>
            </a:r>
          </a:p>
          <a:p>
            <a:r>
              <a:rPr lang="en-US" sz="1600" dirty="0" smtClean="0">
                <a:latin typeface="Twinkl Cursive Looped" panose="02000000000000000000" pitchFamily="2" charset="0"/>
              </a:rPr>
              <a:t>Pritchard is a British dancer from Stoke. He is well known for being able to dance in 7 different ways and has performed with non-dancing athletes such as British Paralympian, Lauren Steadman.</a:t>
            </a:r>
            <a:endParaRPr lang="en-GB" sz="1600" dirty="0">
              <a:latin typeface="Twinkl Cursive Looped" panose="02000000000000000000" pitchFamily="2" charset="0"/>
            </a:endParaRPr>
          </a:p>
        </p:txBody>
      </p:sp>
      <p:pic>
        <p:nvPicPr>
          <p:cNvPr id="1028" name="Picture 4" descr="Image result for aj pritchard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936" r="28088"/>
          <a:stretch/>
        </p:blipFill>
        <p:spPr bwMode="auto">
          <a:xfrm>
            <a:off x="4749224" y="349888"/>
            <a:ext cx="1690654" cy="25024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4863</TotalTime>
  <Words>228</Words>
  <Application>Microsoft Office PowerPoint</Application>
  <PresentationFormat>A4 Paper (210x297 mm)</PresentationFormat>
  <Paragraphs>36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Twinkl Cursive Looped</vt:lpstr>
      <vt:lpstr>Office Theme</vt:lpstr>
      <vt:lpstr>Shirley Heath   Year 4, Autumn 2: Dance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Dan Dowson</cp:lastModifiedBy>
  <cp:revision>85</cp:revision>
  <cp:lastPrinted>2017-10-30T10:21:12Z</cp:lastPrinted>
  <dcterms:created xsi:type="dcterms:W3CDTF">2017-10-15T20:56:30Z</dcterms:created>
  <dcterms:modified xsi:type="dcterms:W3CDTF">2022-09-13T12:44:19Z</dcterms:modified>
</cp:coreProperties>
</file>