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</a:t>
            </a:r>
            <a:r>
              <a:rPr lang="en-GB" sz="1800" b="1" dirty="0"/>
              <a:t>Notre </a:t>
            </a:r>
            <a:r>
              <a:rPr lang="en-GB" sz="1800" b="1" dirty="0" err="1"/>
              <a:t>école</a:t>
            </a:r>
            <a:r>
              <a:rPr lang="en-GB" sz="1800" b="1" dirty="0"/>
              <a:t> </a:t>
            </a:r>
            <a:r>
              <a:rPr lang="en-US" sz="1800" b="1" dirty="0" smtClean="0"/>
              <a:t> </a:t>
            </a:r>
            <a:r>
              <a:rPr lang="en-US" sz="1800" b="1" dirty="0"/>
              <a:t>| </a:t>
            </a:r>
            <a:r>
              <a:rPr lang="en-US" sz="1800" b="1" dirty="0" smtClean="0"/>
              <a:t>Year </a:t>
            </a:r>
            <a:r>
              <a:rPr lang="en-US" sz="1800" b="1" dirty="0"/>
              <a:t>6</a:t>
            </a:r>
            <a:r>
              <a:rPr lang="en-US" sz="1800" b="1" dirty="0" smtClean="0"/>
              <a:t>| Autumn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982212"/>
              </p:ext>
            </p:extLst>
          </p:nvPr>
        </p:nvGraphicFramePr>
        <p:xfrm>
          <a:off x="6603242" y="441433"/>
          <a:ext cx="3005742" cy="50826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779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2775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1446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school places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69248">
                <a:tc>
                  <a:txBody>
                    <a:bodyPr/>
                    <a:lstStyle/>
                    <a:p>
                      <a:r>
                        <a:rPr lang="en-GB" sz="1400" dirty="0" err="1" smtClean="0"/>
                        <a:t>dans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4578918"/>
                  </a:ext>
                </a:extLst>
              </a:tr>
              <a:tr h="36924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la </a:t>
                      </a:r>
                      <a:r>
                        <a:rPr lang="en-GB" sz="1400" dirty="0" err="1" smtClean="0"/>
                        <a:t>grande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salle</a:t>
                      </a:r>
                      <a:r>
                        <a:rPr lang="en-GB" sz="1400" dirty="0" smtClean="0"/>
                        <a:t> 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hall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6924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La cuisine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kitchen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6924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 bureau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office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692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la </a:t>
                      </a:r>
                      <a:r>
                        <a:rPr lang="en-GB" sz="1400" dirty="0" err="1" smtClean="0"/>
                        <a:t>bibliothèque</a:t>
                      </a:r>
                      <a:r>
                        <a:rPr lang="en-GB" sz="1400" dirty="0" smtClean="0"/>
                        <a:t>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library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84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le parking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car park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84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la </a:t>
                      </a:r>
                      <a:r>
                        <a:rPr lang="en-GB" sz="1400" dirty="0" err="1" smtClean="0"/>
                        <a:t>salle</a:t>
                      </a:r>
                      <a:r>
                        <a:rPr lang="en-GB" sz="1400" dirty="0" smtClean="0"/>
                        <a:t> des profs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staffroom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849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la </a:t>
                      </a:r>
                      <a:r>
                        <a:rPr lang="en-GB" sz="1400" dirty="0" err="1" smtClean="0"/>
                        <a:t>maternelle</a:t>
                      </a:r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infant school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369248"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la salle de classe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the </a:t>
                      </a:r>
                      <a:r>
                        <a:rPr lang="fr-FR" sz="1400" dirty="0" err="1" smtClean="0"/>
                        <a:t>classroom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6647562"/>
                  </a:ext>
                </a:extLst>
              </a:tr>
              <a:tr h="384916"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l’entrée principale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the main entrance</a:t>
                      </a:r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48186709"/>
                  </a:ext>
                </a:extLst>
              </a:tr>
              <a:tr h="38491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la </a:t>
                      </a:r>
                      <a:r>
                        <a:rPr lang="en-GB" sz="1400" dirty="0" err="1" smtClean="0"/>
                        <a:t>cour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playground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20221828"/>
                  </a:ext>
                </a:extLst>
              </a:tr>
              <a:tr h="38491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 terrain de sport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sports field</a:t>
                      </a:r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461142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342468"/>
              </p:ext>
            </p:extLst>
          </p:nvPr>
        </p:nvGraphicFramePr>
        <p:xfrm>
          <a:off x="3660543" y="417863"/>
          <a:ext cx="2828075" cy="485278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974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48833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8803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for school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99313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Je </a:t>
                      </a:r>
                      <a:r>
                        <a:rPr lang="en-GB" sz="1400" dirty="0" err="1" smtClean="0"/>
                        <a:t>cherche</a:t>
                      </a:r>
                      <a:r>
                        <a:rPr lang="en-GB" sz="1400" dirty="0" smtClean="0"/>
                        <a:t> ....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I’m looking for…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525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Je </a:t>
                      </a:r>
                      <a:r>
                        <a:rPr lang="en-GB" sz="1400" dirty="0" err="1" smtClean="0"/>
                        <a:t>cours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 run/I’m running.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25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Je </a:t>
                      </a:r>
                      <a:r>
                        <a:rPr lang="en-GB" sz="1400" dirty="0" err="1" smtClean="0"/>
                        <a:t>travaille</a:t>
                      </a:r>
                      <a:endParaRPr lang="en-GB" sz="14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 work/I’m working.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2437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Je </a:t>
                      </a:r>
                      <a:r>
                        <a:rPr lang="en-GB" sz="1400" dirty="0" err="1" smtClean="0"/>
                        <a:t>lis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 read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34260306"/>
                  </a:ext>
                </a:extLst>
              </a:tr>
              <a:tr h="2437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Je </a:t>
                      </a:r>
                      <a:r>
                        <a:rPr lang="en-GB" sz="1400" dirty="0" err="1" smtClean="0"/>
                        <a:t>joue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 play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39328375"/>
                  </a:ext>
                </a:extLst>
              </a:tr>
              <a:tr h="3525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Je </a:t>
                      </a:r>
                      <a:r>
                        <a:rPr lang="en-GB" sz="1400" dirty="0" err="1" smtClean="0"/>
                        <a:t>prends</a:t>
                      </a:r>
                      <a:r>
                        <a:rPr lang="en-GB" sz="1400" dirty="0" smtClean="0"/>
                        <a:t> le </a:t>
                      </a:r>
                      <a:r>
                        <a:rPr lang="en-GB" sz="1400" dirty="0" err="1" smtClean="0"/>
                        <a:t>déjeuner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I’m having lunch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55896808"/>
                  </a:ext>
                </a:extLst>
              </a:tr>
              <a:tr h="3525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Voici</a:t>
                      </a:r>
                      <a:endParaRPr lang="en-GB" sz="14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here it is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2613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Voilà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there it is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53183640"/>
                  </a:ext>
                </a:extLst>
              </a:tr>
              <a:tr h="2918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Ici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here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092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Là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there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3525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le </a:t>
                      </a:r>
                      <a:r>
                        <a:rPr lang="en-US" sz="1400" dirty="0" err="1" smtClean="0"/>
                        <a:t>professeur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the teacher (general term)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  <a:tr h="5288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l</a:t>
                      </a:r>
                      <a:r>
                        <a:rPr lang="fr-FR" sz="1400" dirty="0" smtClean="0"/>
                        <a:t>e maître, la maîtresse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err="1" smtClean="0"/>
                        <a:t>primary</a:t>
                      </a:r>
                      <a:r>
                        <a:rPr lang="fr-FR" sz="1400" dirty="0" smtClean="0"/>
                        <a:t> </a:t>
                      </a:r>
                      <a:r>
                        <a:rPr lang="fr-FR" sz="1400" dirty="0" err="1" smtClean="0"/>
                        <a:t>school</a:t>
                      </a:r>
                      <a:r>
                        <a:rPr lang="fr-FR" sz="1400" dirty="0" smtClean="0"/>
                        <a:t> </a:t>
                      </a:r>
                      <a:r>
                        <a:rPr lang="fr-FR" sz="1400" dirty="0" err="1" smtClean="0"/>
                        <a:t>teacher</a:t>
                      </a:r>
                      <a:r>
                        <a:rPr lang="fr-FR" sz="1400" dirty="0" smtClean="0"/>
                        <a:t> 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7454316"/>
                  </a:ext>
                </a:extLst>
              </a:tr>
              <a:tr h="3525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Il/Elle a ...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He/She</a:t>
                      </a:r>
                      <a:r>
                        <a:rPr lang="en-GB" sz="1400" dirty="0" smtClean="0"/>
                        <a:t> has ...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478766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361806"/>
              </p:ext>
            </p:extLst>
          </p:nvPr>
        </p:nvGraphicFramePr>
        <p:xfrm>
          <a:off x="155575" y="4565453"/>
          <a:ext cx="3390344" cy="203129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2899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76134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3476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subjects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60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l’anglais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0" dirty="0" smtClean="0"/>
                        <a:t>English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660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les sciences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0" dirty="0" smtClean="0"/>
                        <a:t>Science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266087"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la géographie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i="0" dirty="0" smtClean="0"/>
                        <a:t>Geography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2660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le sport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i="0" dirty="0" smtClean="0"/>
                        <a:t>PE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2660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l’histoire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i="0" dirty="0" smtClean="0"/>
                        <a:t>History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266087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le dessin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i="0" dirty="0" smtClean="0"/>
                        <a:t>Art (drawing)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9686510"/>
              </p:ext>
            </p:extLst>
          </p:nvPr>
        </p:nvGraphicFramePr>
        <p:xfrm>
          <a:off x="155575" y="433428"/>
          <a:ext cx="3390344" cy="401392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2899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76134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3435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time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595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il est deux heures </a:t>
                      </a:r>
                      <a:r>
                        <a:rPr lang="fr-FR" sz="1400" dirty="0" smtClean="0">
                          <a:solidFill>
                            <a:srgbClr val="FF0000"/>
                          </a:solidFill>
                        </a:rPr>
                        <a:t>et quart </a:t>
                      </a:r>
                      <a:endParaRPr lang="en-GB" sz="1400" i="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err="1" smtClean="0">
                          <a:solidFill>
                            <a:srgbClr val="FF0000"/>
                          </a:solidFill>
                        </a:rPr>
                        <a:t>it’s</a:t>
                      </a:r>
                      <a:r>
                        <a:rPr lang="fr-FR" sz="1400" dirty="0" smtClean="0">
                          <a:solidFill>
                            <a:srgbClr val="FF0000"/>
                          </a:solidFill>
                        </a:rPr>
                        <a:t> quarter </a:t>
                      </a:r>
                      <a:r>
                        <a:rPr lang="fr-FR" sz="1400" dirty="0" err="1" smtClean="0">
                          <a:solidFill>
                            <a:srgbClr val="FF0000"/>
                          </a:solidFill>
                        </a:rPr>
                        <a:t>past</a:t>
                      </a:r>
                      <a:r>
                        <a:rPr lang="fr-FR" sz="140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fr-FR" sz="1400" dirty="0" err="1" smtClean="0">
                          <a:solidFill>
                            <a:schemeClr val="tx1"/>
                          </a:solidFill>
                        </a:rPr>
                        <a:t>two</a:t>
                      </a:r>
                      <a:endParaRPr lang="en-GB" sz="1400" i="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044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smtClean="0"/>
                        <a:t>il est deux heures </a:t>
                      </a:r>
                      <a:r>
                        <a:rPr lang="fr-FR" sz="1400" dirty="0" smtClean="0">
                          <a:solidFill>
                            <a:srgbClr val="7030A0"/>
                          </a:solidFill>
                        </a:rPr>
                        <a:t>moins </a:t>
                      </a:r>
                      <a:r>
                        <a:rPr lang="en-GB" sz="1400" dirty="0" smtClean="0">
                          <a:solidFill>
                            <a:srgbClr val="7030A0"/>
                          </a:solidFill>
                        </a:rPr>
                        <a:t>le quart</a:t>
                      </a:r>
                      <a:endParaRPr lang="en-GB" sz="1400" i="0" dirty="0">
                        <a:solidFill>
                          <a:srgbClr val="7030A0"/>
                        </a:solidFill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err="1" smtClean="0">
                          <a:solidFill>
                            <a:srgbClr val="7030A0"/>
                          </a:solidFill>
                        </a:rPr>
                        <a:t>it’s</a:t>
                      </a:r>
                      <a:r>
                        <a:rPr lang="fr-FR" sz="1400" dirty="0" smtClean="0">
                          <a:solidFill>
                            <a:srgbClr val="7030A0"/>
                          </a:solidFill>
                        </a:rPr>
                        <a:t> quarter to </a:t>
                      </a:r>
                      <a:r>
                        <a:rPr lang="fr-FR" sz="1400" dirty="0" err="1" smtClean="0"/>
                        <a:t>two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653216">
                <a:tc>
                  <a:txBody>
                    <a:bodyPr/>
                    <a:lstStyle/>
                    <a:p>
                      <a:r>
                        <a:rPr lang="fr-FR" sz="1400" dirty="0" smtClean="0">
                          <a:solidFill>
                            <a:srgbClr val="00B0F0"/>
                          </a:solidFill>
                        </a:rPr>
                        <a:t>il est deux heures </a:t>
                      </a:r>
                      <a:r>
                        <a:rPr lang="fr-FR" sz="1400" dirty="0" smtClean="0"/>
                        <a:t>cinq/ dix/vingt/vingt-cinq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fr-FR" sz="1400" dirty="0" err="1" smtClean="0">
                          <a:solidFill>
                            <a:srgbClr val="00B0F0"/>
                          </a:solidFill>
                        </a:rPr>
                        <a:t>it’s</a:t>
                      </a:r>
                      <a:r>
                        <a:rPr lang="fr-FR" sz="1400" dirty="0" smtClean="0"/>
                        <a:t> five/</a:t>
                      </a:r>
                      <a:r>
                        <a:rPr lang="fr-FR" sz="1400" dirty="0" err="1" smtClean="0"/>
                        <a:t>ten</a:t>
                      </a:r>
                      <a:r>
                        <a:rPr lang="fr-FR" sz="1400" dirty="0" smtClean="0"/>
                        <a:t>/</a:t>
                      </a:r>
                      <a:r>
                        <a:rPr lang="fr-FR" sz="1400" dirty="0" err="1" smtClean="0"/>
                        <a:t>twenty</a:t>
                      </a:r>
                      <a:r>
                        <a:rPr lang="fr-FR" sz="1400" dirty="0" smtClean="0"/>
                        <a:t>/ </a:t>
                      </a:r>
                      <a:r>
                        <a:rPr lang="fr-FR" sz="1400" dirty="0" err="1" smtClean="0"/>
                        <a:t>twenty</a:t>
                      </a:r>
                      <a:r>
                        <a:rPr lang="fr-FR" sz="1400" dirty="0" smtClean="0"/>
                        <a:t>-five </a:t>
                      </a:r>
                      <a:r>
                        <a:rPr lang="fr-FR" sz="1400" dirty="0" err="1" smtClean="0">
                          <a:solidFill>
                            <a:srgbClr val="00B0F0"/>
                          </a:solidFill>
                        </a:rPr>
                        <a:t>past</a:t>
                      </a:r>
                      <a:r>
                        <a:rPr lang="fr-FR" sz="1400" dirty="0" smtClean="0">
                          <a:solidFill>
                            <a:srgbClr val="00B0F0"/>
                          </a:solidFill>
                        </a:rPr>
                        <a:t> </a:t>
                      </a:r>
                      <a:r>
                        <a:rPr lang="fr-FR" sz="1400" dirty="0" err="1" smtClean="0">
                          <a:solidFill>
                            <a:srgbClr val="00B0F0"/>
                          </a:solidFill>
                        </a:rPr>
                        <a:t>two</a:t>
                      </a:r>
                      <a:endParaRPr lang="fr-FR" sz="1400" dirty="0" smtClean="0">
                        <a:solidFill>
                          <a:srgbClr val="00B0F0"/>
                        </a:solidFill>
                      </a:endParaRPr>
                    </a:p>
                    <a:p>
                      <a:endParaRPr lang="en-GB" sz="1400" i="0" dirty="0">
                        <a:solidFill>
                          <a:srgbClr val="00B0F0"/>
                        </a:solidFill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811596">
                <a:tc>
                  <a:txBody>
                    <a:bodyPr/>
                    <a:lstStyle/>
                    <a:p>
                      <a:r>
                        <a:rPr lang="fr-FR" sz="1400" dirty="0" smtClean="0">
                          <a:solidFill>
                            <a:srgbClr val="00B050"/>
                          </a:solidFill>
                        </a:rPr>
                        <a:t>il est deux heures </a:t>
                      </a:r>
                      <a:r>
                        <a:rPr lang="fr-FR" sz="1400" dirty="0" smtClean="0"/>
                        <a:t>moins cinq/dix/vingt/vingt-cinq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dirty="0" err="1" smtClean="0">
                          <a:solidFill>
                            <a:srgbClr val="00B050"/>
                          </a:solidFill>
                        </a:rPr>
                        <a:t>it’s</a:t>
                      </a:r>
                      <a:r>
                        <a:rPr lang="fr-FR" sz="1400" dirty="0" smtClean="0"/>
                        <a:t> five/</a:t>
                      </a:r>
                      <a:r>
                        <a:rPr lang="fr-FR" sz="1400" dirty="0" err="1" smtClean="0"/>
                        <a:t>ten</a:t>
                      </a:r>
                      <a:r>
                        <a:rPr lang="fr-FR" sz="1400" dirty="0" smtClean="0"/>
                        <a:t>/</a:t>
                      </a:r>
                      <a:r>
                        <a:rPr lang="fr-FR" sz="1400" dirty="0" err="1" smtClean="0"/>
                        <a:t>twenty</a:t>
                      </a:r>
                      <a:r>
                        <a:rPr lang="fr-FR" sz="1400" dirty="0" smtClean="0"/>
                        <a:t>/ </a:t>
                      </a:r>
                      <a:r>
                        <a:rPr lang="fr-FR" sz="1400" dirty="0" err="1" smtClean="0"/>
                        <a:t>twenty</a:t>
                      </a:r>
                      <a:r>
                        <a:rPr lang="fr-FR" sz="1400" dirty="0" smtClean="0"/>
                        <a:t>-five </a:t>
                      </a:r>
                      <a:r>
                        <a:rPr lang="fr-FR" sz="1400" dirty="0" smtClean="0">
                          <a:solidFill>
                            <a:srgbClr val="00B050"/>
                          </a:solidFill>
                        </a:rPr>
                        <a:t>to </a:t>
                      </a:r>
                      <a:r>
                        <a:rPr lang="fr-FR" sz="1400" dirty="0" err="1" smtClean="0">
                          <a:solidFill>
                            <a:srgbClr val="00B050"/>
                          </a:solidFill>
                        </a:rPr>
                        <a:t>two</a:t>
                      </a:r>
                      <a:endParaRPr lang="en-GB" sz="1400" i="0" dirty="0" smtClean="0">
                        <a:solidFill>
                          <a:srgbClr val="00B05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04465">
                <a:tc>
                  <a:txBody>
                    <a:bodyPr/>
                    <a:lstStyle/>
                    <a:p>
                      <a:r>
                        <a:rPr lang="en-GB" sz="1400" i="0" dirty="0" smtClean="0"/>
                        <a:t>Le</a:t>
                      </a:r>
                      <a:r>
                        <a:rPr lang="en-GB" sz="1400" i="0" baseline="0" dirty="0" smtClean="0"/>
                        <a:t> sport </a:t>
                      </a:r>
                      <a:r>
                        <a:rPr lang="en-GB" sz="1400" i="0" baseline="0" dirty="0" err="1" smtClean="0"/>
                        <a:t>est</a:t>
                      </a:r>
                      <a:r>
                        <a:rPr lang="en-GB" sz="1400" i="0" baseline="0" dirty="0" smtClean="0"/>
                        <a:t> à </a:t>
                      </a:r>
                      <a:r>
                        <a:rPr lang="en-GB" sz="1400" i="0" baseline="0" dirty="0" err="1" smtClean="0"/>
                        <a:t>neuf</a:t>
                      </a:r>
                      <a:r>
                        <a:rPr lang="en-GB" sz="1400" i="0" baseline="0" dirty="0" smtClean="0"/>
                        <a:t> </a:t>
                      </a:r>
                      <a:r>
                        <a:rPr lang="en-GB" sz="1400" i="0" baseline="0" dirty="0" err="1" smtClean="0"/>
                        <a:t>heures</a:t>
                      </a:r>
                      <a:r>
                        <a:rPr lang="en-GB" sz="1400" i="0" baseline="0" dirty="0" smtClean="0"/>
                        <a:t> et demi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Sport</a:t>
                      </a:r>
                      <a:r>
                        <a:rPr lang="en-GB" sz="1400" baseline="0" dirty="0" smtClean="0"/>
                        <a:t> (PE) is at 9.30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04465">
                <a:tc>
                  <a:txBody>
                    <a:bodyPr/>
                    <a:lstStyle/>
                    <a:p>
                      <a:r>
                        <a:rPr lang="fr-FR" sz="1400" dirty="0" smtClean="0"/>
                        <a:t>j’ai maths à onze heures vingt</a:t>
                      </a:r>
                      <a:endParaRPr lang="en-GB" sz="14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I have maths at 11.20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06687567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7686" y="5524053"/>
            <a:ext cx="2856853" cy="14763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9667" y="5376068"/>
            <a:ext cx="2409825" cy="141922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660543" y="731520"/>
            <a:ext cx="2828075" cy="152835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5099</TotalTime>
  <Words>244</Words>
  <Application>Microsoft Office PowerPoint</Application>
  <PresentationFormat>A4 Paper (210x297 mm)</PresentationFormat>
  <Paragraphs>80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Notre école  | Year 6| Autumn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110</cp:revision>
  <cp:lastPrinted>2017-10-30T10:21:12Z</cp:lastPrinted>
  <dcterms:created xsi:type="dcterms:W3CDTF">2017-10-15T20:56:30Z</dcterms:created>
  <dcterms:modified xsi:type="dcterms:W3CDTF">2022-04-27T11:12:48Z</dcterms:modified>
</cp:coreProperties>
</file>