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92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070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5 , Spring 1: Dance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381380"/>
              </p:ext>
            </p:extLst>
          </p:nvPr>
        </p:nvGraphicFramePr>
        <p:xfrm>
          <a:off x="206478" y="519495"/>
          <a:ext cx="4056144" cy="42423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6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32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606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70200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 and Vocabulary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507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Balance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keep a stable body (without wobbling or falling) over a base of support (</a:t>
                      </a:r>
                      <a:r>
                        <a:rPr lang="en-GB" sz="1100" baseline="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Hands or feet)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507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Body Awareness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Understanding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how your body is moving in time to the music, without having to look in a mirror. 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671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Choreography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create a dance or set of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dance moves.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404695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Control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power to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direct your body and body parts to master dance moves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526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Co-ordination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move different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body parts at the same time.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695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Dynamics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change your body moves.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aseline="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fast, slow, jerky, smooth etc.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3671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Expression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show a story through the medium of dance. 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5507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Rhythm / Timing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listen to the beat of a music and ensure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that your body moves in time with the beat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5507">
                <a:tc>
                  <a:txBody>
                    <a:bodyPr/>
                    <a:lstStyle/>
                    <a:p>
                      <a:r>
                        <a:rPr lang="en-GB" alt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9</a:t>
                      </a:r>
                      <a:endParaRPr lang="en-GB" alt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Spatial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Awareness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Using the correct amount of space when performing.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This links to the safety aspect of the sport.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688212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1164" y="593373"/>
            <a:ext cx="5480119" cy="383965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35799" y="313169"/>
            <a:ext cx="2228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winkl Cursive Looped" panose="02000000000000000000" pitchFamily="2" charset="0"/>
              </a:rPr>
              <a:t>Dance Steps Guide:</a:t>
            </a:r>
            <a:endParaRPr lang="en-GB" b="1" dirty="0">
              <a:latin typeface="Twinkl Cursive Looped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1472" y="4927607"/>
            <a:ext cx="3415146" cy="185916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399766" y="4495652"/>
            <a:ext cx="2487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Twinkl Cursive Looped" panose="02000000000000000000" pitchFamily="2" charset="0"/>
              </a:rPr>
              <a:t>Formations of Dance:</a:t>
            </a:r>
            <a:endParaRPr lang="en-GB" b="1" dirty="0">
              <a:latin typeface="Twinkl Cursive Looped" panose="02000000000000000000" pitchFamily="2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6844145" y="4382953"/>
            <a:ext cx="357078" cy="54465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098077" y="4919008"/>
            <a:ext cx="37623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>
                <a:latin typeface="Twinkl Cursive Looped" panose="02000000000000000000" pitchFamily="2" charset="0"/>
              </a:rPr>
              <a:t>Len Goodman: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Leonard Gordon Goodman (born 25 April 1944) is an English professional ballroom dancer, dance judge, and coach.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Len Goodman 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4864984"/>
            <a:ext cx="1510601" cy="190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4840</TotalTime>
  <Words>195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5 , Spring 1: Dance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82</cp:revision>
  <cp:lastPrinted>2017-10-30T10:21:12Z</cp:lastPrinted>
  <dcterms:created xsi:type="dcterms:W3CDTF">2017-10-15T20:56:30Z</dcterms:created>
  <dcterms:modified xsi:type="dcterms:W3CDTF">2022-09-20T12:45:40Z</dcterms:modified>
</cp:coreProperties>
</file>