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GB" sz="1800" b="1" dirty="0"/>
              <a:t>J</a:t>
            </a:r>
            <a:r>
              <a:rPr lang="en-GB" sz="1800" b="1" dirty="0" smtClean="0"/>
              <a:t>e </a:t>
            </a:r>
            <a:r>
              <a:rPr lang="en-GB" sz="1800" b="1" dirty="0" err="1" smtClean="0"/>
              <a:t>suis</a:t>
            </a:r>
            <a:r>
              <a:rPr lang="en-GB" sz="1800" b="1" dirty="0" smtClean="0"/>
              <a:t> le </a:t>
            </a:r>
            <a:r>
              <a:rPr lang="en-GB" sz="1800" b="1" dirty="0" err="1" smtClean="0"/>
              <a:t>musicien</a:t>
            </a:r>
            <a:r>
              <a:rPr lang="en-US" sz="1800" b="1" dirty="0" smtClean="0"/>
              <a:t>| Year </a:t>
            </a:r>
            <a:r>
              <a:rPr lang="en-US" sz="1800" b="1" dirty="0"/>
              <a:t>5</a:t>
            </a:r>
            <a:r>
              <a:rPr lang="en-US" sz="1800" b="1" dirty="0" smtClean="0"/>
              <a:t>| Autumn 2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033534"/>
              </p:ext>
            </p:extLst>
          </p:nvPr>
        </p:nvGraphicFramePr>
        <p:xfrm>
          <a:off x="5734595" y="535577"/>
          <a:ext cx="3874390" cy="263981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51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692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9341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opinions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2956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J’aime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 like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472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Je </a:t>
                      </a:r>
                      <a:r>
                        <a:rPr lang="en-GB" sz="1600" dirty="0" err="1" smtClean="0"/>
                        <a:t>n’aime</a:t>
                      </a:r>
                      <a:r>
                        <a:rPr lang="en-GB" sz="1600" dirty="0" smtClean="0"/>
                        <a:t> pas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 don’t like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8382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super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It’s super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4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génial</a:t>
                      </a:r>
                      <a:r>
                        <a:rPr lang="en-GB" sz="1600" dirty="0" smtClean="0"/>
                        <a:t>!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brilliant!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16577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nul</a:t>
                      </a:r>
                      <a:r>
                        <a:rPr lang="en-GB" sz="1600" dirty="0" smtClean="0"/>
                        <a:t>!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rubbish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C’est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affreux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It’s dreadful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9004803"/>
              </p:ext>
            </p:extLst>
          </p:nvPr>
        </p:nvGraphicFramePr>
        <p:xfrm>
          <a:off x="307974" y="491264"/>
          <a:ext cx="4381591" cy="4071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52094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86064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instruments</a:t>
                      </a:r>
                      <a:r>
                        <a:rPr lang="en-US" sz="1800" baseline="0" dirty="0" smtClean="0"/>
                        <a:t> and  music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Le jazz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Jazz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4750">
                <a:tc>
                  <a:txBody>
                    <a:bodyPr/>
                    <a:lstStyle/>
                    <a:p>
                      <a:r>
                        <a:rPr lang="en-GB" dirty="0" smtClean="0"/>
                        <a:t>Le reggae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Reggae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La </a:t>
                      </a:r>
                      <a:r>
                        <a:rPr lang="en-GB" dirty="0" err="1" smtClean="0"/>
                        <a:t>musique</a:t>
                      </a:r>
                      <a:r>
                        <a:rPr lang="en-GB" baseline="0" dirty="0" smtClean="0"/>
                        <a:t> pop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Pop music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La </a:t>
                      </a:r>
                      <a:r>
                        <a:rPr lang="en-GB" dirty="0" err="1" smtClean="0"/>
                        <a:t>musique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err="1" smtClean="0"/>
                        <a:t>classique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Classical music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Le saxophone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saxophone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r>
                        <a:rPr lang="en-GB" dirty="0" smtClean="0"/>
                        <a:t>Le piano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piano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en-GB" dirty="0" smtClean="0"/>
                        <a:t>Le </a:t>
                      </a:r>
                      <a:r>
                        <a:rPr lang="en-GB" dirty="0" err="1" smtClean="0"/>
                        <a:t>violon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violin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52697">
                <a:tc>
                  <a:txBody>
                    <a:bodyPr/>
                    <a:lstStyle/>
                    <a:p>
                      <a:r>
                        <a:rPr lang="en-GB" dirty="0" smtClean="0"/>
                        <a:t>La </a:t>
                      </a:r>
                      <a:r>
                        <a:rPr lang="en-GB" dirty="0" err="1" smtClean="0"/>
                        <a:t>guitare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guitar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18011">
                <a:tc>
                  <a:txBody>
                    <a:bodyPr/>
                    <a:lstStyle/>
                    <a:p>
                      <a:r>
                        <a:rPr lang="en-GB" dirty="0" smtClean="0"/>
                        <a:t>La </a:t>
                      </a:r>
                      <a:r>
                        <a:rPr lang="en-GB" dirty="0" err="1" smtClean="0"/>
                        <a:t>clarinette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clarinet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GB" dirty="0" smtClean="0"/>
                        <a:t>La </a:t>
                      </a:r>
                      <a:r>
                        <a:rPr lang="en-GB" dirty="0" err="1" smtClean="0"/>
                        <a:t>batterie</a:t>
                      </a:r>
                      <a:endParaRPr lang="en-GB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The drums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7755732"/>
              </p:ext>
            </p:extLst>
          </p:nvPr>
        </p:nvGraphicFramePr>
        <p:xfrm>
          <a:off x="4885509" y="3620344"/>
          <a:ext cx="4723476" cy="248830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6954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45393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240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Verbs</a:t>
                      </a:r>
                      <a:r>
                        <a:rPr lang="en-US" sz="1800" baseline="0" dirty="0" smtClean="0"/>
                        <a:t> – </a:t>
                      </a:r>
                      <a:r>
                        <a:rPr lang="en-US" sz="1800" baseline="0" dirty="0" err="1" smtClean="0"/>
                        <a:t>Jouer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 smtClean="0"/>
                        <a:t>Tu</a:t>
                      </a:r>
                      <a:r>
                        <a:rPr lang="en-GB" sz="1600" i="0" dirty="0" smtClean="0"/>
                        <a:t> </a:t>
                      </a:r>
                      <a:r>
                        <a:rPr lang="en-GB" sz="1600" i="0" dirty="0" err="1" smtClean="0"/>
                        <a:t>joues</a:t>
                      </a:r>
                      <a:r>
                        <a:rPr lang="en-GB" sz="1600" i="0" dirty="0" smtClean="0"/>
                        <a:t> …?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Do</a:t>
                      </a:r>
                      <a:r>
                        <a:rPr lang="en-GB" sz="1600" i="0" baseline="0" dirty="0" smtClean="0"/>
                        <a:t> y</a:t>
                      </a:r>
                      <a:r>
                        <a:rPr lang="en-GB" sz="1600" i="0" dirty="0" smtClean="0"/>
                        <a:t>ou play …?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Je </a:t>
                      </a:r>
                      <a:r>
                        <a:rPr lang="en-GB" sz="1600" i="0" dirty="0" err="1" smtClean="0"/>
                        <a:t>joue</a:t>
                      </a:r>
                      <a:r>
                        <a:rPr lang="en-GB" sz="1600" i="0" dirty="0" smtClean="0"/>
                        <a:t> du saxophone/piano/</a:t>
                      </a:r>
                      <a:r>
                        <a:rPr lang="en-GB" sz="1600" i="0" dirty="0" err="1" smtClean="0"/>
                        <a:t>violon</a:t>
                      </a:r>
                      <a:r>
                        <a:rPr lang="en-GB" sz="1600" i="0" dirty="0" smtClean="0"/>
                        <a:t>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I play the saxophone/piano/violin.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Je </a:t>
                      </a:r>
                      <a:r>
                        <a:rPr lang="en-GB" sz="1600" i="0" dirty="0" err="1" smtClean="0"/>
                        <a:t>joue</a:t>
                      </a:r>
                      <a:r>
                        <a:rPr lang="en-GB" sz="1600" i="0" dirty="0" smtClean="0"/>
                        <a:t> de la</a:t>
                      </a:r>
                      <a:r>
                        <a:rPr lang="en-GB" sz="1600" i="0" baseline="0" dirty="0" smtClean="0"/>
                        <a:t> </a:t>
                      </a:r>
                      <a:r>
                        <a:rPr lang="en-GB" sz="1600" i="0" baseline="0" dirty="0" err="1" smtClean="0"/>
                        <a:t>guitare</a:t>
                      </a:r>
                      <a:r>
                        <a:rPr lang="en-GB" sz="1600" i="0" baseline="0" dirty="0" smtClean="0"/>
                        <a:t>/ </a:t>
                      </a:r>
                      <a:r>
                        <a:rPr lang="en-GB" sz="1600" i="0" baseline="0" dirty="0" err="1" smtClean="0"/>
                        <a:t>clarinette</a:t>
                      </a:r>
                      <a:r>
                        <a:rPr lang="en-GB" sz="1600" i="0" baseline="0" dirty="0" smtClean="0"/>
                        <a:t>/</a:t>
                      </a:r>
                      <a:r>
                        <a:rPr lang="en-GB" sz="1600" i="0" baseline="0" dirty="0" err="1" smtClean="0"/>
                        <a:t>batterie</a:t>
                      </a:r>
                      <a:r>
                        <a:rPr lang="en-GB" sz="1600" i="0" baseline="0" dirty="0" smtClean="0"/>
                        <a:t>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play the guitar/clarinet/drums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Je ne </a:t>
                      </a:r>
                      <a:r>
                        <a:rPr lang="en-GB" sz="1600" i="0" dirty="0" err="1" smtClean="0"/>
                        <a:t>joue</a:t>
                      </a:r>
                      <a:r>
                        <a:rPr lang="en-GB" sz="1600" i="0" dirty="0" smtClean="0"/>
                        <a:t> pas de/d’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</a:t>
                      </a:r>
                      <a:r>
                        <a:rPr lang="en-GB" sz="1600" i="0" baseline="0" dirty="0" smtClean="0"/>
                        <a:t> don’t play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8667326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Il/</a:t>
                      </a:r>
                      <a:r>
                        <a:rPr lang="en-GB" sz="1600" i="0" dirty="0" err="1" smtClean="0"/>
                        <a:t>elle</a:t>
                      </a:r>
                      <a:r>
                        <a:rPr lang="en-GB" sz="1600" i="0" baseline="0" dirty="0" smtClean="0"/>
                        <a:t> </a:t>
                      </a:r>
                      <a:r>
                        <a:rPr lang="en-GB" sz="1600" i="0" baseline="0" dirty="0" err="1" smtClean="0"/>
                        <a:t>joue</a:t>
                      </a:r>
                      <a:r>
                        <a:rPr lang="en-GB" sz="1600" i="0" baseline="0" dirty="0" smtClean="0"/>
                        <a:t>….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He/she plays….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8557840"/>
                  </a:ext>
                </a:extLst>
              </a:tr>
            </a:tbl>
          </a:graphicData>
        </a:graphic>
      </p:graphicFrame>
      <p:pic>
        <p:nvPicPr>
          <p:cNvPr id="1026" name="Picture 2" descr="Image result for instrume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8523" y="4733484"/>
            <a:ext cx="1919014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6902" r="11793"/>
          <a:stretch/>
        </p:blipFill>
        <p:spPr>
          <a:xfrm>
            <a:off x="339633" y="4733484"/>
            <a:ext cx="2168435" cy="17145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7974" y="2338251"/>
            <a:ext cx="4381591" cy="222425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5077</TotalTime>
  <Words>138</Words>
  <Application>Microsoft Office PowerPoint</Application>
  <PresentationFormat>A4 Paper (210x297 mm)</PresentationFormat>
  <Paragraphs>47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Je suis le musicien| Year 5| Autumn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113</cp:revision>
  <cp:lastPrinted>2017-10-30T10:21:12Z</cp:lastPrinted>
  <dcterms:created xsi:type="dcterms:W3CDTF">2017-10-15T20:56:30Z</dcterms:created>
  <dcterms:modified xsi:type="dcterms:W3CDTF">2022-04-27T11:02:39Z</dcterms:modified>
</cp:coreProperties>
</file>