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A488322-F2BA-4B5B-9748-0D474271808F}" styleName="Medium Style 3 - 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353" autoAdjust="0"/>
    <p:restoredTop sz="86496" autoAdjust="0"/>
  </p:normalViewPr>
  <p:slideViewPr>
    <p:cSldViewPr snapToGrid="0" snapToObjects="1">
      <p:cViewPr varScale="1">
        <p:scale>
          <a:sx n="73" d="100"/>
          <a:sy n="73" d="100"/>
        </p:scale>
        <p:origin x="1458" y="84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4/27/2022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4/27/2022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4/27/2022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4/27/2022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4/27/2022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6477" y="47193"/>
            <a:ext cx="8502568" cy="273090"/>
          </a:xfrm>
        </p:spPr>
        <p:txBody>
          <a:bodyPr numCol="1">
            <a:noAutofit/>
          </a:bodyPr>
          <a:lstStyle/>
          <a:p>
            <a:pPr algn="l"/>
            <a:r>
              <a:rPr lang="en-US" sz="1600" b="1" dirty="0" smtClean="0"/>
              <a:t>Shirley Heath </a:t>
            </a:r>
            <a:r>
              <a:rPr lang="en-US" sz="1800" b="1" dirty="0" smtClean="0"/>
              <a:t>	                    Le </a:t>
            </a:r>
            <a:r>
              <a:rPr lang="en-US" sz="1800" b="1" dirty="0" err="1" smtClean="0"/>
              <a:t>Carnaval</a:t>
            </a:r>
            <a:r>
              <a:rPr lang="en-US" sz="1800" b="1" dirty="0" smtClean="0"/>
              <a:t> des </a:t>
            </a:r>
            <a:r>
              <a:rPr lang="en-US" sz="1800" b="1" dirty="0" err="1" smtClean="0"/>
              <a:t>Animaux</a:t>
            </a:r>
            <a:r>
              <a:rPr lang="en-US" sz="1800" b="1" dirty="0" smtClean="0"/>
              <a:t>  Year </a:t>
            </a:r>
            <a:r>
              <a:rPr lang="en-US" sz="1800" b="1" dirty="0"/>
              <a:t>4</a:t>
            </a:r>
            <a:r>
              <a:rPr lang="en-US" sz="1800" b="1" dirty="0" smtClean="0"/>
              <a:t>| Summer 1</a:t>
            </a:r>
            <a:endParaRPr lang="en-US" sz="1800" b="1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51966026"/>
              </p:ext>
            </p:extLst>
          </p:nvPr>
        </p:nvGraphicFramePr>
        <p:xfrm>
          <a:off x="7249804" y="417861"/>
          <a:ext cx="2359179" cy="4918976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160060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1199119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411129"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Vocabulary - animals</a:t>
                      </a:r>
                      <a:endParaRPr lang="en-US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412956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le lion 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/>
                        <a:t>the lion</a:t>
                      </a:r>
                    </a:p>
                    <a:p>
                      <a:pPr algn="l"/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354726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le coq 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/>
                        <a:t>the cockerel</a:t>
                      </a:r>
                    </a:p>
                    <a:p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378382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le </a:t>
                      </a:r>
                      <a:r>
                        <a:rPr lang="en-GB" sz="1400" dirty="0" err="1" smtClean="0"/>
                        <a:t>kangourou</a:t>
                      </a:r>
                      <a:r>
                        <a:rPr lang="en-GB" sz="1400" dirty="0" smtClean="0"/>
                        <a:t> 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/>
                        <a:t>the kangaroo</a:t>
                      </a:r>
                    </a:p>
                    <a:p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374743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le </a:t>
                      </a:r>
                      <a:r>
                        <a:rPr lang="en-GB" sz="1400" dirty="0" err="1" smtClean="0"/>
                        <a:t>poisson</a:t>
                      </a:r>
                      <a:r>
                        <a:rPr lang="en-GB" sz="1400" dirty="0" smtClean="0"/>
                        <a:t> 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/>
                        <a:t>the fish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98772385"/>
                  </a:ext>
                </a:extLst>
              </a:tr>
              <a:tr h="398399">
                <a:tc>
                  <a:txBody>
                    <a:bodyPr/>
                    <a:lstStyle/>
                    <a:p>
                      <a:r>
                        <a:rPr lang="en-GB" sz="1400" dirty="0" err="1" smtClean="0"/>
                        <a:t>l’éléphant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/>
                        <a:t>the elephant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32408064"/>
                  </a:ext>
                </a:extLst>
              </a:tr>
              <a:tr h="353816">
                <a:tc>
                  <a:txBody>
                    <a:bodyPr/>
                    <a:lstStyle/>
                    <a:p>
                      <a:r>
                        <a:rPr lang="en-GB" sz="1400" dirty="0" err="1" smtClean="0"/>
                        <a:t>l’âne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/>
                        <a:t>the donkey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53600408"/>
                  </a:ext>
                </a:extLst>
              </a:tr>
              <a:tr h="391120">
                <a:tc>
                  <a:txBody>
                    <a:bodyPr/>
                    <a:lstStyle/>
                    <a:p>
                      <a:r>
                        <a:rPr lang="en-GB" sz="1400" dirty="0" err="1" smtClean="0"/>
                        <a:t>l’oiseau</a:t>
                      </a:r>
                      <a:r>
                        <a:rPr lang="en-GB" sz="1400" dirty="0" smtClean="0"/>
                        <a:t> 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the bird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532121363"/>
                  </a:ext>
                </a:extLst>
              </a:tr>
              <a:tr h="368489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la </a:t>
                      </a:r>
                      <a:r>
                        <a:rPr lang="en-GB" sz="1400" dirty="0" err="1" smtClean="0"/>
                        <a:t>tortue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the tortoise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15192072"/>
                  </a:ext>
                </a:extLst>
              </a:tr>
              <a:tr h="368490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le </a:t>
                      </a:r>
                      <a:r>
                        <a:rPr lang="en-GB" sz="1400" dirty="0" err="1" smtClean="0"/>
                        <a:t>coucou</a:t>
                      </a:r>
                      <a:r>
                        <a:rPr lang="en-GB" sz="1400" dirty="0" smtClean="0"/>
                        <a:t> 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/>
                        <a:t>the cuckoo</a:t>
                      </a:r>
                    </a:p>
                    <a:p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34787661"/>
                  </a:ext>
                </a:extLst>
              </a:tr>
              <a:tr h="36485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/>
                        <a:t>la </a:t>
                      </a:r>
                      <a:r>
                        <a:rPr lang="en-GB" sz="1400" dirty="0" err="1" smtClean="0"/>
                        <a:t>poule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/>
                        <a:t>the hen</a:t>
                      </a:r>
                    </a:p>
                    <a:p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722708537"/>
                  </a:ext>
                </a:extLst>
              </a:tr>
              <a:tr h="48768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/>
                        <a:t>le </a:t>
                      </a:r>
                      <a:r>
                        <a:rPr lang="en-GB" sz="1400" dirty="0" err="1" smtClean="0"/>
                        <a:t>cygne</a:t>
                      </a:r>
                      <a:r>
                        <a:rPr lang="en-GB" sz="1400" dirty="0" smtClean="0"/>
                        <a:t> 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/>
                        <a:t>the swan</a:t>
                      </a:r>
                    </a:p>
                    <a:p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73297734"/>
                  </a:ext>
                </a:extLst>
              </a:tr>
            </a:tbl>
          </a:graphicData>
        </a:graphic>
      </p:graphicFrame>
      <p:sp>
        <p:nvSpPr>
          <p:cNvPr id="3" name="AutoShape 2" descr="Image result for pinwheel pizz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4" name="AutoShape 8" descr="Image result for muffins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8261547"/>
              </p:ext>
            </p:extLst>
          </p:nvPr>
        </p:nvGraphicFramePr>
        <p:xfrm>
          <a:off x="3910929" y="420418"/>
          <a:ext cx="2730705" cy="5802937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350975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1379730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378824"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Vocabulary - time</a:t>
                      </a:r>
                      <a:endParaRPr lang="en-US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509452"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err="1" smtClean="0"/>
                        <a:t>Quelle</a:t>
                      </a:r>
                      <a:r>
                        <a:rPr lang="en-GB" sz="1600" dirty="0" smtClean="0"/>
                        <a:t> </a:t>
                      </a:r>
                      <a:r>
                        <a:rPr lang="en-GB" sz="1600" dirty="0" err="1" smtClean="0"/>
                        <a:t>heure</a:t>
                      </a:r>
                      <a:r>
                        <a:rPr lang="en-GB" sz="1600" baseline="0" dirty="0" smtClean="0"/>
                        <a:t> </a:t>
                      </a:r>
                      <a:r>
                        <a:rPr lang="en-GB" sz="1600" baseline="0" dirty="0" err="1" smtClean="0"/>
                        <a:t>est-il</a:t>
                      </a:r>
                      <a:r>
                        <a:rPr lang="en-GB" sz="1600" baseline="0" dirty="0" smtClean="0"/>
                        <a:t>?  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i="1" baseline="0" dirty="0" smtClean="0"/>
                        <a:t>What time is it?</a:t>
                      </a:r>
                      <a:endParaRPr lang="en-GB" sz="1600" dirty="0"/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algn="l"/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194818893"/>
                  </a:ext>
                </a:extLst>
              </a:tr>
              <a:tr h="513493"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i="0" dirty="0" smtClean="0"/>
                        <a:t>Il</a:t>
                      </a:r>
                      <a:r>
                        <a:rPr lang="en-GB" sz="1600" i="0" baseline="0" dirty="0" smtClean="0"/>
                        <a:t> </a:t>
                      </a:r>
                      <a:r>
                        <a:rPr lang="en-GB" sz="1600" i="0" baseline="0" dirty="0" err="1" smtClean="0"/>
                        <a:t>est</a:t>
                      </a:r>
                      <a:r>
                        <a:rPr lang="en-GB" sz="1600" i="0" baseline="0" dirty="0" smtClean="0"/>
                        <a:t> cinq </a:t>
                      </a:r>
                      <a:r>
                        <a:rPr lang="en-GB" sz="1600" i="0" baseline="0" dirty="0" err="1" smtClean="0"/>
                        <a:t>heures</a:t>
                      </a:r>
                      <a:r>
                        <a:rPr lang="en-GB" sz="1600" i="0" baseline="0" dirty="0" smtClean="0"/>
                        <a:t>.                       </a:t>
                      </a:r>
                      <a:r>
                        <a:rPr lang="en-GB" sz="1600" i="1" baseline="0" dirty="0" smtClean="0"/>
                        <a:t>It is 5 o’clock. </a:t>
                      </a:r>
                      <a:endParaRPr lang="en-GB" sz="1600" i="1" dirty="0"/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59548688"/>
                  </a:ext>
                </a:extLst>
              </a:tr>
              <a:tr h="357114">
                <a:tc>
                  <a:txBody>
                    <a:bodyPr/>
                    <a:lstStyle/>
                    <a:p>
                      <a:r>
                        <a:rPr lang="en-GB" sz="1400" dirty="0" err="1" smtClean="0"/>
                        <a:t>Une</a:t>
                      </a:r>
                      <a:r>
                        <a:rPr lang="en-GB" sz="1400" dirty="0" smtClean="0"/>
                        <a:t> </a:t>
                      </a:r>
                      <a:r>
                        <a:rPr lang="en-GB" sz="1400" dirty="0" err="1" smtClean="0"/>
                        <a:t>heure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400" dirty="0" smtClean="0"/>
                        <a:t>1 o’clock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339729">
                <a:tc>
                  <a:txBody>
                    <a:bodyPr/>
                    <a:lstStyle/>
                    <a:p>
                      <a:r>
                        <a:rPr lang="en-GB" sz="1400" dirty="0" err="1" smtClean="0"/>
                        <a:t>Deux</a:t>
                      </a:r>
                      <a:r>
                        <a:rPr lang="en-GB" sz="1400" dirty="0" smtClean="0"/>
                        <a:t> </a:t>
                      </a:r>
                      <a:r>
                        <a:rPr lang="en-GB" sz="1400" dirty="0" err="1" smtClean="0"/>
                        <a:t>heures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/>
                        <a:t>2 o’clock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34686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err="1" smtClean="0"/>
                        <a:t>Trois</a:t>
                      </a:r>
                      <a:r>
                        <a:rPr lang="en-GB" sz="1400" dirty="0" smtClean="0"/>
                        <a:t> </a:t>
                      </a:r>
                      <a:r>
                        <a:rPr lang="en-GB" sz="1400" dirty="0" err="1" smtClean="0"/>
                        <a:t>heures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/>
                        <a:t>3 o’clock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31658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err="1" smtClean="0"/>
                        <a:t>Quatre</a:t>
                      </a:r>
                      <a:r>
                        <a:rPr lang="en-GB" sz="1400" dirty="0" smtClean="0"/>
                        <a:t> </a:t>
                      </a:r>
                      <a:r>
                        <a:rPr lang="en-GB" sz="1400" dirty="0" err="1" smtClean="0"/>
                        <a:t>heures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/>
                        <a:t>4 o’clock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98772385"/>
                  </a:ext>
                </a:extLst>
              </a:tr>
              <a:tr h="32887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/>
                        <a:t>Cinq </a:t>
                      </a:r>
                      <a:r>
                        <a:rPr lang="en-GB" sz="1400" dirty="0" err="1" smtClean="0"/>
                        <a:t>heures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/>
                        <a:t>5 o’clock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32408064"/>
                  </a:ext>
                </a:extLst>
              </a:tr>
              <a:tr h="30752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/>
                        <a:t>Six </a:t>
                      </a:r>
                      <a:r>
                        <a:rPr lang="en-GB" sz="1400" dirty="0" err="1" smtClean="0"/>
                        <a:t>heures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/>
                        <a:t>6 o’clock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53600408"/>
                  </a:ext>
                </a:extLst>
              </a:tr>
              <a:tr h="32695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/>
                        <a:t>Sept </a:t>
                      </a:r>
                      <a:r>
                        <a:rPr lang="en-GB" sz="1400" dirty="0" err="1" smtClean="0"/>
                        <a:t>heures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/>
                        <a:t>7 o’clock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532121363"/>
                  </a:ext>
                </a:extLst>
              </a:tr>
              <a:tr h="32979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err="1" smtClean="0"/>
                        <a:t>Huit</a:t>
                      </a:r>
                      <a:r>
                        <a:rPr lang="en-GB" sz="1400" dirty="0" smtClean="0"/>
                        <a:t> </a:t>
                      </a:r>
                      <a:r>
                        <a:rPr lang="en-GB" sz="1400" dirty="0" err="1" smtClean="0"/>
                        <a:t>heures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/>
                        <a:t>8 o’clock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15192072"/>
                  </a:ext>
                </a:extLst>
              </a:tr>
              <a:tr h="3429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err="1" smtClean="0"/>
                        <a:t>Neuf</a:t>
                      </a:r>
                      <a:r>
                        <a:rPr lang="en-GB" sz="1400" dirty="0" smtClean="0"/>
                        <a:t> </a:t>
                      </a:r>
                      <a:r>
                        <a:rPr lang="en-GB" sz="1400" dirty="0" err="1" smtClean="0"/>
                        <a:t>heures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/>
                        <a:t>9 o’clock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34787661"/>
                  </a:ext>
                </a:extLst>
              </a:tr>
              <a:tr h="31432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/>
                        <a:t>Dix </a:t>
                      </a:r>
                      <a:r>
                        <a:rPr lang="en-GB" sz="1400" dirty="0" err="1" smtClean="0"/>
                        <a:t>heures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/>
                        <a:t>10 o’clock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722708537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err="1" smtClean="0"/>
                        <a:t>Onze</a:t>
                      </a:r>
                      <a:r>
                        <a:rPr lang="en-GB" sz="1400" dirty="0" smtClean="0"/>
                        <a:t> </a:t>
                      </a:r>
                      <a:r>
                        <a:rPr lang="en-GB" sz="1400" dirty="0" err="1" smtClean="0"/>
                        <a:t>heures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/>
                        <a:t>11 o’clock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73297734"/>
                  </a:ext>
                </a:extLst>
              </a:tr>
              <a:tr h="28575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/>
                        <a:t>Il </a:t>
                      </a:r>
                      <a:r>
                        <a:rPr lang="en-GB" sz="1400" dirty="0" err="1" smtClean="0"/>
                        <a:t>est</a:t>
                      </a:r>
                      <a:r>
                        <a:rPr lang="en-GB" sz="1400" dirty="0" smtClean="0"/>
                        <a:t> midi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It’s midday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84212705"/>
                  </a:ext>
                </a:extLst>
              </a:tr>
              <a:tr h="49996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/>
                        <a:t>Il </a:t>
                      </a:r>
                      <a:r>
                        <a:rPr lang="en-GB" sz="1400" dirty="0" err="1" smtClean="0"/>
                        <a:t>est</a:t>
                      </a:r>
                      <a:r>
                        <a:rPr lang="en-GB" sz="1400" dirty="0" smtClean="0"/>
                        <a:t> </a:t>
                      </a:r>
                      <a:r>
                        <a:rPr lang="en-GB" sz="1400" dirty="0" err="1" smtClean="0"/>
                        <a:t>minuit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It’s midnight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54989451"/>
                  </a:ext>
                </a:extLst>
              </a:tr>
            </a:tbl>
          </a:graphicData>
        </a:graphic>
      </p:graphicFrame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3138677"/>
              </p:ext>
            </p:extLst>
          </p:nvPr>
        </p:nvGraphicFramePr>
        <p:xfrm>
          <a:off x="307975" y="417862"/>
          <a:ext cx="2994783" cy="2615851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438938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1555845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367415"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Vocabulary</a:t>
                      </a:r>
                      <a:r>
                        <a:rPr lang="en-US" sz="1800" baseline="0" dirty="0" smtClean="0"/>
                        <a:t> - habitats</a:t>
                      </a:r>
                      <a:endParaRPr lang="en-US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2989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err="1" smtClean="0"/>
                        <a:t>Où</a:t>
                      </a:r>
                      <a:r>
                        <a:rPr lang="en-GB" sz="1400" dirty="0" smtClean="0"/>
                        <a:t> </a:t>
                      </a:r>
                      <a:r>
                        <a:rPr lang="en-GB" sz="1400" dirty="0" err="1" smtClean="0"/>
                        <a:t>habites-tu</a:t>
                      </a:r>
                      <a:r>
                        <a:rPr lang="en-GB" sz="1400" dirty="0" smtClean="0"/>
                        <a:t>?             </a:t>
                      </a:r>
                      <a:endParaRPr lang="en-GB" sz="1400" i="1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i="1" dirty="0" smtClean="0"/>
                        <a:t>Where do you live?</a:t>
                      </a:r>
                      <a:endParaRPr lang="en-GB" sz="1400" i="1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30529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err="1" smtClean="0"/>
                        <a:t>J’habite</a:t>
                      </a:r>
                      <a:r>
                        <a:rPr lang="en-GB" sz="1400" baseline="0" dirty="0" smtClean="0"/>
                        <a:t> </a:t>
                      </a:r>
                      <a:r>
                        <a:rPr lang="en-GB" sz="1400" baseline="0" dirty="0" err="1" smtClean="0"/>
                        <a:t>dans</a:t>
                      </a:r>
                      <a:r>
                        <a:rPr lang="en-GB" sz="1400" baseline="0" dirty="0" smtClean="0"/>
                        <a:t> …… </a:t>
                      </a:r>
                      <a:endParaRPr lang="en-GB" sz="1400" i="1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i="1" baseline="0" dirty="0" smtClean="0"/>
                        <a:t>I live in ……….</a:t>
                      </a:r>
                      <a:endParaRPr lang="en-GB" sz="1400" i="1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65954426"/>
                  </a:ext>
                </a:extLst>
              </a:tr>
              <a:tr h="303175">
                <a:tc>
                  <a:txBody>
                    <a:bodyPr/>
                    <a:lstStyle/>
                    <a:p>
                      <a:r>
                        <a:rPr lang="en-GB" sz="1400" dirty="0" err="1" smtClean="0"/>
                        <a:t>dans</a:t>
                      </a:r>
                      <a:r>
                        <a:rPr lang="en-GB" sz="1400" dirty="0" smtClean="0"/>
                        <a:t> le </a:t>
                      </a:r>
                      <a:r>
                        <a:rPr lang="en-GB" sz="1400" dirty="0" err="1" smtClean="0"/>
                        <a:t>d</a:t>
                      </a:r>
                      <a:r>
                        <a:rPr lang="en-GB" sz="1400" baseline="0" dirty="0" err="1" smtClean="0"/>
                        <a:t>é</a:t>
                      </a:r>
                      <a:r>
                        <a:rPr lang="en-GB" sz="1400" dirty="0" err="1" smtClean="0"/>
                        <a:t>sert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in</a:t>
                      </a:r>
                      <a:r>
                        <a:rPr lang="en-GB" sz="1400" baseline="0" dirty="0" smtClean="0"/>
                        <a:t> the desert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290543">
                <a:tc>
                  <a:txBody>
                    <a:bodyPr/>
                    <a:lstStyle/>
                    <a:p>
                      <a:r>
                        <a:rPr lang="en-GB" sz="1400" dirty="0" err="1" smtClean="0"/>
                        <a:t>dans</a:t>
                      </a:r>
                      <a:r>
                        <a:rPr lang="en-GB" sz="1400" dirty="0" smtClean="0"/>
                        <a:t> </a:t>
                      </a:r>
                      <a:r>
                        <a:rPr lang="en-GB" sz="1400" dirty="0" err="1" smtClean="0"/>
                        <a:t>une</a:t>
                      </a:r>
                      <a:r>
                        <a:rPr lang="en-GB" sz="1400" dirty="0" smtClean="0"/>
                        <a:t> </a:t>
                      </a:r>
                      <a:r>
                        <a:rPr lang="en-GB" sz="1400" dirty="0" err="1" smtClean="0"/>
                        <a:t>ferme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/>
                        <a:t>on</a:t>
                      </a:r>
                      <a:r>
                        <a:rPr lang="en-GB" sz="1400" baseline="0" dirty="0" smtClean="0"/>
                        <a:t> the farm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98772385"/>
                  </a:ext>
                </a:extLst>
              </a:tr>
              <a:tr h="310491">
                <a:tc>
                  <a:txBody>
                    <a:bodyPr/>
                    <a:lstStyle/>
                    <a:p>
                      <a:r>
                        <a:rPr lang="en-GB" sz="1400" dirty="0" err="1" smtClean="0"/>
                        <a:t>dans</a:t>
                      </a:r>
                      <a:r>
                        <a:rPr lang="en-GB" sz="1400" dirty="0" smtClean="0"/>
                        <a:t> la </a:t>
                      </a:r>
                      <a:r>
                        <a:rPr lang="en-GB" sz="1400" dirty="0" err="1" smtClean="0"/>
                        <a:t>forêt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in</a:t>
                      </a:r>
                      <a:r>
                        <a:rPr lang="en-GB" sz="1400" baseline="0" dirty="0" smtClean="0"/>
                        <a:t> the forest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32408064"/>
                  </a:ext>
                </a:extLst>
              </a:tr>
              <a:tr h="317806">
                <a:tc>
                  <a:txBody>
                    <a:bodyPr/>
                    <a:lstStyle/>
                    <a:p>
                      <a:r>
                        <a:rPr lang="en-GB" sz="1400" dirty="0" err="1" smtClean="0"/>
                        <a:t>dans</a:t>
                      </a:r>
                      <a:r>
                        <a:rPr lang="en-GB" sz="1400" dirty="0" smtClean="0"/>
                        <a:t> la </a:t>
                      </a:r>
                      <a:r>
                        <a:rPr lang="en-GB" sz="1400" dirty="0" err="1" smtClean="0"/>
                        <a:t>mer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in</a:t>
                      </a:r>
                      <a:r>
                        <a:rPr lang="en-GB" sz="1400" baseline="0" dirty="0" smtClean="0"/>
                        <a:t> the sea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53600408"/>
                  </a:ext>
                </a:extLst>
              </a:tr>
              <a:tr h="422182">
                <a:tc>
                  <a:txBody>
                    <a:bodyPr/>
                    <a:lstStyle/>
                    <a:p>
                      <a:r>
                        <a:rPr lang="en-GB" sz="1400" dirty="0" err="1" smtClean="0"/>
                        <a:t>en</a:t>
                      </a:r>
                      <a:r>
                        <a:rPr lang="en-GB" sz="1400" baseline="0" dirty="0" smtClean="0"/>
                        <a:t> </a:t>
                      </a:r>
                      <a:r>
                        <a:rPr lang="en-GB" sz="1400" baseline="0" dirty="0" err="1" smtClean="0"/>
                        <a:t>Afrique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in</a:t>
                      </a:r>
                      <a:r>
                        <a:rPr lang="en-GB" sz="1400" baseline="0" dirty="0" smtClean="0"/>
                        <a:t> Africa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532121363"/>
                  </a:ext>
                </a:extLst>
              </a:tr>
            </a:tbl>
          </a:graphicData>
        </a:graphic>
      </p:graphicFrame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3633829"/>
              </p:ext>
            </p:extLst>
          </p:nvPr>
        </p:nvGraphicFramePr>
        <p:xfrm>
          <a:off x="307975" y="3265564"/>
          <a:ext cx="2994784" cy="3477768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466234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1528550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401183"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Vocabulary - adjectives</a:t>
                      </a:r>
                      <a:endParaRPr lang="en-US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351028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Je </a:t>
                      </a:r>
                      <a:r>
                        <a:rPr lang="en-GB" sz="1400" dirty="0" err="1" smtClean="0"/>
                        <a:t>suis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I am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532121363"/>
                  </a:ext>
                </a:extLst>
              </a:tr>
              <a:tr h="290256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Fort/forte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Strong or loud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15192072"/>
                  </a:ext>
                </a:extLst>
              </a:tr>
              <a:tr h="331417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Grand/</a:t>
                      </a:r>
                      <a:r>
                        <a:rPr lang="en-GB" sz="1400" dirty="0" err="1" smtClean="0"/>
                        <a:t>grande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big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34787661"/>
                  </a:ext>
                </a:extLst>
              </a:tr>
              <a:tr h="33141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/>
                        <a:t>Petit/petite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small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722708537"/>
                  </a:ext>
                </a:extLst>
              </a:tr>
              <a:tr h="33141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err="1" smtClean="0"/>
                        <a:t>rapide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quick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73297734"/>
                  </a:ext>
                </a:extLst>
              </a:tr>
              <a:tr h="33141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/>
                        <a:t>Lent/</a:t>
                      </a:r>
                      <a:r>
                        <a:rPr lang="en-GB" sz="1400" dirty="0" err="1" smtClean="0"/>
                        <a:t>lente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slow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859803867"/>
                  </a:ext>
                </a:extLst>
              </a:tr>
              <a:tr h="31867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err="1" smtClean="0"/>
                        <a:t>timide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shy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794661543"/>
                  </a:ext>
                </a:extLst>
              </a:tr>
              <a:tr h="31507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err="1" smtClean="0"/>
                        <a:t>f</a:t>
                      </a:r>
                      <a:r>
                        <a:rPr lang="en-GB" sz="1400" baseline="0" dirty="0" err="1" smtClean="0"/>
                        <a:t>é</a:t>
                      </a:r>
                      <a:r>
                        <a:rPr lang="en-GB" sz="1400" dirty="0" err="1" smtClean="0"/>
                        <a:t>roce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fierce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584214285"/>
                  </a:ext>
                </a:extLst>
              </a:tr>
              <a:tr h="47588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err="1" smtClean="0"/>
                        <a:t>faible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weak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98811272"/>
                  </a:ext>
                </a:extLst>
              </a:tr>
            </a:tbl>
          </a:graphicData>
        </a:graphic>
      </p:graphicFrame>
      <p:pic>
        <p:nvPicPr>
          <p:cNvPr id="1026" name="Picture 2" descr="Image result for tortois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8973" y="5434414"/>
            <a:ext cx="1900840" cy="12649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28258" y="820307"/>
            <a:ext cx="972616" cy="972616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910929" y="1792923"/>
            <a:ext cx="2730705" cy="3327717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4955</TotalTime>
  <Words>205</Words>
  <Application>Microsoft Office PowerPoint</Application>
  <PresentationFormat>A4 Paper (210x297 mm)</PresentationFormat>
  <Paragraphs>89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Shirley Heath                      Le Carnaval des Animaux  Year 4| Summer 1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Suzanne Thompson</cp:lastModifiedBy>
  <cp:revision>95</cp:revision>
  <cp:lastPrinted>2017-10-30T10:21:12Z</cp:lastPrinted>
  <dcterms:created xsi:type="dcterms:W3CDTF">2017-10-15T20:56:30Z</dcterms:created>
  <dcterms:modified xsi:type="dcterms:W3CDTF">2022-04-27T10:12:04Z</dcterms:modified>
</cp:coreProperties>
</file>