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84521" autoAdjust="0"/>
  </p:normalViewPr>
  <p:slideViewPr>
    <p:cSldViewPr snapToGrid="0" snapToObjects="1">
      <p:cViewPr varScale="1">
        <p:scale>
          <a:sx n="74" d="100"/>
          <a:sy n="74" d="100"/>
        </p:scale>
        <p:origin x="941" y="269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83127" y="92841"/>
            <a:ext cx="8792172" cy="227442"/>
          </a:xfrm>
        </p:spPr>
        <p:txBody>
          <a:bodyPr numCol="1">
            <a:noAutofit/>
          </a:bodyPr>
          <a:lstStyle/>
          <a:p>
            <a:pPr algn="l"/>
            <a:r>
              <a:rPr lang="en-US" sz="1800" b="1" dirty="0" smtClean="0"/>
              <a:t>		Islam |  Year </a:t>
            </a:r>
            <a:r>
              <a:rPr lang="en-US" sz="1800" b="1" dirty="0" smtClean="0"/>
              <a:t>4|Summer </a:t>
            </a:r>
            <a:r>
              <a:rPr lang="en-US" sz="1800" b="1" dirty="0" smtClean="0"/>
              <a:t>1  How does the </a:t>
            </a:r>
            <a:r>
              <a:rPr lang="en-US" sz="1800" b="1" dirty="0"/>
              <a:t>Q</a:t>
            </a:r>
            <a:r>
              <a:rPr lang="en-US" sz="1800" b="1" dirty="0" smtClean="0"/>
              <a:t>ur’an influence Muslims today?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0249729"/>
              </p:ext>
            </p:extLst>
          </p:nvPr>
        </p:nvGraphicFramePr>
        <p:xfrm>
          <a:off x="2940626" y="448860"/>
          <a:ext cx="3096491" cy="418909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964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3858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Knowledge The Qur’an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2638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baseline="0" dirty="0" smtClean="0">
                          <a:latin typeface="+mn-lt"/>
                        </a:rPr>
                        <a:t>The Qur’an is the Islamic holy book. 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baseline="0" dirty="0" smtClean="0">
                          <a:latin typeface="+mn-lt"/>
                        </a:rPr>
                        <a:t>It is written in Arabic.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baseline="0" dirty="0" smtClean="0">
                          <a:latin typeface="+mn-lt"/>
                        </a:rPr>
                        <a:t>Muslim always wash their hands before touching the Qur’an.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When used, it is on a stand. When not used it is wrapped in a clean cloth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When not being read it is always the highest book in the room.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Qur’an is the word of Allah.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should be treated with respect a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instructions inside should be followed.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Qur’an teaches Muslims how to lead good lives and how to follow God.  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400" b="0" baseline="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1588802"/>
              </p:ext>
            </p:extLst>
          </p:nvPr>
        </p:nvGraphicFramePr>
        <p:xfrm>
          <a:off x="6117577" y="436882"/>
          <a:ext cx="3670659" cy="494375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527348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143311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77647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32305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Muslim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aseline="0" dirty="0" smtClean="0"/>
                        <a:t>Muslims are people who follow the religion  Islam.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61307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Arabic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Is</a:t>
                      </a:r>
                      <a:r>
                        <a:rPr lang="en-GB" sz="1400" baseline="0" dirty="0" smtClean="0"/>
                        <a:t> the language the Qur’an is written in.  It is written from right to left. 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61463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duty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aseline="0" dirty="0" smtClean="0"/>
                        <a:t>Something that one is expected or required to do.  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567237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respect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Looking up to someone or showing you admire them. 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413042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Allah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Is</a:t>
                      </a:r>
                      <a:r>
                        <a:rPr lang="en-GB" sz="1400" baseline="0" dirty="0" smtClean="0"/>
                        <a:t> the Arabic word for God.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39551862"/>
                  </a:ext>
                </a:extLst>
              </a:tr>
              <a:tr h="776577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Influence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To affect or change someone or something in a</a:t>
                      </a:r>
                      <a:r>
                        <a:rPr lang="en-GB" sz="1400" baseline="0" dirty="0" smtClean="0"/>
                        <a:t>n important way.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02928563"/>
                  </a:ext>
                </a:extLst>
              </a:tr>
              <a:tr h="776577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Values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things that you believe are important in the way that you work and live.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74924122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156085" y="2736701"/>
            <a:ext cx="2359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smtClean="0"/>
              <a:t>.</a:t>
            </a:r>
            <a:endParaRPr lang="en-GB" sz="16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79" y="358623"/>
            <a:ext cx="1625358" cy="210135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545152" y="1030553"/>
            <a:ext cx="147655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 Qur’an is </a:t>
            </a:r>
          </a:p>
          <a:p>
            <a:r>
              <a:rPr lang="en-GB" dirty="0" smtClean="0"/>
              <a:t>the Islamic </a:t>
            </a:r>
          </a:p>
          <a:p>
            <a:r>
              <a:rPr lang="en-GB" dirty="0" smtClean="0"/>
              <a:t>holy book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1651937" y="529062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GB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047" y="2459978"/>
            <a:ext cx="2147634" cy="172274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6085" y="4960078"/>
            <a:ext cx="2351186" cy="166910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97879" y="5161080"/>
            <a:ext cx="2145770" cy="1638708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461758" y="4782519"/>
            <a:ext cx="178766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When it is in use </a:t>
            </a:r>
          </a:p>
          <a:p>
            <a:r>
              <a:rPr lang="en-GB" dirty="0"/>
              <a:t>i</a:t>
            </a:r>
            <a:r>
              <a:rPr lang="en-GB" dirty="0" smtClean="0"/>
              <a:t>t is placed on</a:t>
            </a:r>
          </a:p>
          <a:p>
            <a:r>
              <a:rPr lang="en-GB" dirty="0" smtClean="0"/>
              <a:t>a special stand.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6393924" y="5702758"/>
            <a:ext cx="231512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When it is not in use </a:t>
            </a:r>
          </a:p>
          <a:p>
            <a:r>
              <a:rPr lang="en-GB" dirty="0"/>
              <a:t>i</a:t>
            </a:r>
            <a:r>
              <a:rPr lang="en-GB" dirty="0" smtClean="0"/>
              <a:t>t is wrapped in a cloth</a:t>
            </a:r>
          </a:p>
          <a:p>
            <a:r>
              <a:rPr lang="en-GB" dirty="0"/>
              <a:t>a</a:t>
            </a:r>
            <a:r>
              <a:rPr lang="en-GB" dirty="0" smtClean="0"/>
              <a:t>s a sign of respect.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416279" y="4234727"/>
            <a:ext cx="21234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It is written in Arabic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5791</TotalTime>
  <Words>247</Words>
  <Application>Microsoft Office PowerPoint</Application>
  <PresentationFormat>A4 Paper (210x297 mm)</PresentationFormat>
  <Paragraphs>38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  Islam |  Year 4|Summer 1  How does the Qur’an influence Muslims today?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Christie  Denny</cp:lastModifiedBy>
  <cp:revision>141</cp:revision>
  <cp:lastPrinted>2019-10-24T11:04:14Z</cp:lastPrinted>
  <dcterms:created xsi:type="dcterms:W3CDTF">2017-10-15T20:56:30Z</dcterms:created>
  <dcterms:modified xsi:type="dcterms:W3CDTF">2024-03-19T17:12:47Z</dcterms:modified>
</cp:coreProperties>
</file>