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653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6, Spring 2: Gymnastics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627319"/>
              </p:ext>
            </p:extLst>
          </p:nvPr>
        </p:nvGraphicFramePr>
        <p:xfrm>
          <a:off x="5859131" y="472293"/>
          <a:ext cx="3866737" cy="50800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865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4691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0117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1362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8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652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Fluency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To continue a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movement.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0652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Contrasting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Do complete an opposite move.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0652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Unison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Complete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a movement in parallel with someone else. 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0652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Full turn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Move 360 degrees.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0652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Half-turn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Move 180 degrees.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0652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Control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To influence a certain movement.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06525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2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Power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level of force used.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0652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8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Combinations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Do complete certain routines one after another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40652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9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Canon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Perform a sequence in unison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97173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Unison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Complete a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sequence as the same time as somebody else. 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335426" y="498795"/>
            <a:ext cx="33355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 smtClean="0">
                <a:latin typeface="Twinkl Cursive Looped" panose="02000000000000000000" pitchFamily="2" charset="0"/>
              </a:rPr>
              <a:t>The various jumps (use apparatus to challenge)</a:t>
            </a:r>
            <a:endParaRPr lang="en-GB" sz="1600" b="1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Image result for straddle ju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491" y="1264805"/>
            <a:ext cx="1726540" cy="85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812450" y="2253075"/>
            <a:ext cx="30466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Twinkl Cursive Looped" panose="02000000000000000000" pitchFamily="2" charset="0"/>
              </a:rPr>
              <a:t>Straddle jump: </a:t>
            </a:r>
            <a:r>
              <a:rPr lang="en-GB" sz="1600" dirty="0" smtClean="0">
                <a:latin typeface="Twinkl Cursive Looped" panose="02000000000000000000" pitchFamily="2" charset="0"/>
              </a:rPr>
              <a:t>Jump up to your knees by pushing with you arms. Land on two feet.</a:t>
            </a:r>
          </a:p>
          <a:p>
            <a:endParaRPr lang="en-GB" sz="1600" dirty="0">
              <a:latin typeface="Twinkl Cursive Looped" panose="02000000000000000000" pitchFamily="2" charset="0"/>
            </a:endParaRPr>
          </a:p>
          <a:p>
            <a:r>
              <a:rPr lang="en-GB" sz="1600" u="sng" dirty="0" smtClean="0">
                <a:latin typeface="Twinkl Cursive Looped" panose="02000000000000000000" pitchFamily="2" charset="0"/>
              </a:rPr>
              <a:t>Magic Chair Landing:</a:t>
            </a:r>
          </a:p>
          <a:p>
            <a:r>
              <a:rPr lang="en-US" sz="1600" dirty="0">
                <a:latin typeface="Twinkl Cursive Looped" panose="02000000000000000000" pitchFamily="2" charset="0"/>
              </a:rPr>
              <a:t>J</a:t>
            </a:r>
            <a:r>
              <a:rPr lang="en-US" sz="1600" dirty="0" smtClean="0">
                <a:latin typeface="Twinkl Cursive Looped" panose="02000000000000000000" pitchFamily="2" charset="0"/>
              </a:rPr>
              <a:t>ump </a:t>
            </a:r>
            <a:r>
              <a:rPr lang="en-US" sz="1600" dirty="0">
                <a:latin typeface="Twinkl Cursive Looped" panose="02000000000000000000" pitchFamily="2" charset="0"/>
              </a:rPr>
              <a:t>up high in a stretch jump and land using the magic chair</a:t>
            </a:r>
            <a:r>
              <a:rPr lang="en-US" sz="1600" dirty="0" smtClean="0">
                <a:latin typeface="Twinkl Cursive Looped" panose="02000000000000000000" pitchFamily="2" charset="0"/>
              </a:rPr>
              <a:t>. Use arms to support balance.</a:t>
            </a:r>
            <a:r>
              <a:rPr lang="en-GB" sz="1600" dirty="0" smtClean="0">
                <a:latin typeface="Twinkl Cursive Looped" panose="02000000000000000000" pitchFamily="2" charset="0"/>
              </a:rPr>
              <a:t> </a:t>
            </a:r>
            <a:endParaRPr lang="en-GB" sz="1600" dirty="0">
              <a:latin typeface="Twinkl Cursive Looped" panose="02000000000000000000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251" y="2451716"/>
            <a:ext cx="1785542" cy="113877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85242" y="2596817"/>
            <a:ext cx="11742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Twinkl Cursive Looped" panose="02000000000000000000" pitchFamily="2" charset="0"/>
              </a:rPr>
              <a:t>&lt;- Start by stretching high.</a:t>
            </a:r>
          </a:p>
          <a:p>
            <a:r>
              <a:rPr lang="en-GB" sz="1200" dirty="0" smtClean="0">
                <a:latin typeface="Twinkl Cursive Looped" panose="02000000000000000000" pitchFamily="2" charset="0"/>
              </a:rPr>
              <a:t>Landing (knees bent) -&gt;</a:t>
            </a:r>
            <a:endParaRPr lang="en-GB" sz="1200" dirty="0">
              <a:latin typeface="Twinkl Cursive Looped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9302" y="4057022"/>
            <a:ext cx="26557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Twinkl Cursive Looped" panose="02000000000000000000" pitchFamily="2" charset="0"/>
              </a:rPr>
              <a:t>Cannon:</a:t>
            </a:r>
            <a:r>
              <a:rPr lang="en-GB" sz="1600" dirty="0" smtClean="0">
                <a:latin typeface="Twinkl Cursive Looped" panose="02000000000000000000" pitchFamily="2" charset="0"/>
              </a:rPr>
              <a:t> </a:t>
            </a:r>
            <a:r>
              <a:rPr lang="en-US" sz="1600" dirty="0" smtClean="0">
                <a:latin typeface="Twinkl Cursive Looped" panose="02000000000000000000" pitchFamily="2" charset="0"/>
              </a:rPr>
              <a:t>movements </a:t>
            </a:r>
            <a:r>
              <a:rPr lang="en-US" sz="1600" dirty="0">
                <a:latin typeface="Twinkl Cursive Looped" panose="02000000000000000000" pitchFamily="2" charset="0"/>
              </a:rPr>
              <a:t>introduced by one gymnast are repeated exactly by subsequent gymnasts in turn.</a:t>
            </a:r>
            <a:endParaRPr lang="en-GB" sz="1600" dirty="0">
              <a:latin typeface="Twinkl Cursive Looped" panose="02000000000000000000" pitchFamily="2" charset="0"/>
            </a:endParaRPr>
          </a:p>
        </p:txBody>
      </p:sp>
      <p:pic>
        <p:nvPicPr>
          <p:cNvPr id="1028" name="Picture 4" descr="Image result for gymnastics copy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39" y="5301768"/>
            <a:ext cx="2566029" cy="144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3376539" y="4230897"/>
            <a:ext cx="20175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Use a ball, hoop or bean bags to create sequence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cxnSp>
        <p:nvCxnSpPr>
          <p:cNvPr id="25" name="Straight Arrow Connector 24"/>
          <p:cNvCxnSpPr>
            <a:stCxn id="16" idx="3"/>
          </p:cNvCxnSpPr>
          <p:nvPr/>
        </p:nvCxnSpPr>
        <p:spPr>
          <a:xfrm flipV="1">
            <a:off x="2735056" y="4595631"/>
            <a:ext cx="386464" cy="1231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376539" y="4939481"/>
            <a:ext cx="0" cy="4294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860894" y="5354477"/>
            <a:ext cx="3102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Perform this in a Cannon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2298" y="5730952"/>
            <a:ext cx="657472" cy="106309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3700561" y="5907456"/>
            <a:ext cx="921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Pike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3026" y="5907456"/>
            <a:ext cx="632131" cy="89091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895157" y="589317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Tuck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17" y="396600"/>
            <a:ext cx="3301807" cy="1872954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H="1" flipV="1">
            <a:off x="2125020" y="3556830"/>
            <a:ext cx="687430" cy="3905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953000" y="6177635"/>
            <a:ext cx="1942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Twinkl Cursive Looped" panose="02000000000000000000" pitchFamily="2" charset="0"/>
              </a:rPr>
              <a:t>Suggested basic skills learnt from Y3/4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10" name="Picture 2" descr="https://cdn3.british-gymnastics.org/images/gymnast-profiles/amy-tinkler-84841/AmyTinklerpose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4000" b="100000" l="10667" r="7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399" t="9819" r="18844"/>
          <a:stretch/>
        </p:blipFill>
        <p:spPr bwMode="auto">
          <a:xfrm>
            <a:off x="6493165" y="5560304"/>
            <a:ext cx="1445489" cy="121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932700" y="5491958"/>
            <a:ext cx="19673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>
                <a:latin typeface="Twinkl Cursive Looped" panose="02000000000000000000" pitchFamily="2" charset="0"/>
              </a:rPr>
              <a:t>Amy </a:t>
            </a:r>
            <a:r>
              <a:rPr lang="en-GB" sz="1400" u="sng" dirty="0" err="1" smtClean="0">
                <a:latin typeface="Twinkl Cursive Looped" panose="02000000000000000000" pitchFamily="2" charset="0"/>
              </a:rPr>
              <a:t>Tinkler</a:t>
            </a:r>
            <a:r>
              <a:rPr lang="en-GB" sz="1400" u="sng" dirty="0" smtClean="0">
                <a:latin typeface="Twinkl Cursive Looped" panose="02000000000000000000" pitchFamily="2" charset="0"/>
              </a:rPr>
              <a:t>:</a:t>
            </a:r>
          </a:p>
          <a:p>
            <a:r>
              <a:rPr lang="en-GB" sz="1400" dirty="0" err="1" smtClean="0">
                <a:latin typeface="Twinkl Cursive Looped" panose="02000000000000000000" pitchFamily="2" charset="0"/>
              </a:rPr>
              <a:t>Tinkler</a:t>
            </a:r>
            <a:r>
              <a:rPr lang="en-GB" sz="1400" dirty="0" smtClean="0">
                <a:latin typeface="Twinkl Cursive Looped" panose="02000000000000000000" pitchFamily="2" charset="0"/>
              </a:rPr>
              <a:t> is a British artistic gymnast who scored a Bronze medal at the 2016 Rio Olympics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4719</TotalTime>
  <Words>211</Words>
  <Application>Microsoft Office PowerPoint</Application>
  <PresentationFormat>A4 Paper (210x297 mm)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Year 6, Spring 2: Gymnastics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84</cp:revision>
  <cp:lastPrinted>2017-10-30T10:21:12Z</cp:lastPrinted>
  <dcterms:created xsi:type="dcterms:W3CDTF">2017-10-15T20:56:30Z</dcterms:created>
  <dcterms:modified xsi:type="dcterms:W3CDTF">2022-09-13T13:11:57Z</dcterms:modified>
</cp:coreProperties>
</file>