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59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698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/>
          <p:cNvSpPr txBox="1">
            <a:spLocks/>
          </p:cNvSpPr>
          <p:nvPr/>
        </p:nvSpPr>
        <p:spPr>
          <a:xfrm>
            <a:off x="0" y="33337"/>
            <a:ext cx="9905999" cy="333201"/>
          </a:xfrm>
          <a:prstGeom prst="rect">
            <a:avLst/>
          </a:prstGeom>
        </p:spPr>
        <p:txBody>
          <a:bodyPr vert="horz" lIns="91440" tIns="45720" rIns="91440" bIns="45720" numCol="1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800" b="1" dirty="0" smtClean="0"/>
              <a:t>Shirley Heath    	  	What’s so good about Vibrations? –Sound (Physics)           |  Year 4 | Spring 2</a:t>
            </a:r>
            <a:endParaRPr lang="en-US" sz="1800" b="1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330564"/>
              </p:ext>
            </p:extLst>
          </p:nvPr>
        </p:nvGraphicFramePr>
        <p:xfrm>
          <a:off x="2841070" y="380394"/>
          <a:ext cx="3009111" cy="64776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091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4051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Key</a:t>
                      </a:r>
                      <a:r>
                        <a:rPr lang="en-GB" altLang="en-GB" baseline="0" dirty="0" smtClean="0"/>
                        <a:t> Diagrams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3555">
                <a:tc>
                  <a:txBody>
                    <a:bodyPr/>
                    <a:lstStyle/>
                    <a:p>
                      <a:endParaRPr lang="en-GB" altLang="en-GB" sz="1400" b="0" u="sng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680420"/>
              </p:ext>
            </p:extLst>
          </p:nvPr>
        </p:nvGraphicFramePr>
        <p:xfrm>
          <a:off x="0" y="380394"/>
          <a:ext cx="2897184" cy="647760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468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382504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88759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 smtClean="0"/>
                        <a:t>Key Knowledge</a:t>
                      </a:r>
                      <a:endParaRPr lang="en-GB" altLang="en-GB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082825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1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Vibrations</a:t>
                      </a:r>
                    </a:p>
                    <a:p>
                      <a:r>
                        <a:rPr lang="en-GB" sz="1400" baseline="0" dirty="0" smtClean="0"/>
                        <a:t>- Sounds are created when objects vibrate. The movement energy is transferred to sound energy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1082825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2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Pitch</a:t>
                      </a:r>
                    </a:p>
                    <a:p>
                      <a:r>
                        <a:rPr lang="en-GB" sz="1400" dirty="0" smtClean="0"/>
                        <a:t>- How</a:t>
                      </a:r>
                      <a:r>
                        <a:rPr lang="en-GB" sz="1400" baseline="0" dirty="0" smtClean="0"/>
                        <a:t> high or low the sound is based on how close together the vibrations of the sound wave are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16236417"/>
                  </a:ext>
                </a:extLst>
              </a:tr>
              <a:tr h="1082825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3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Volume</a:t>
                      </a:r>
                      <a:r>
                        <a:rPr lang="en-GB" sz="1400" baseline="0" dirty="0" smtClean="0"/>
                        <a:t> (Amplitude</a:t>
                      </a:r>
                      <a:r>
                        <a:rPr lang="en-GB" sz="1400" baseline="0" dirty="0" smtClean="0"/>
                        <a:t>)</a:t>
                      </a:r>
                    </a:p>
                    <a:p>
                      <a:r>
                        <a:rPr lang="en-GB" sz="1400" baseline="0" dirty="0" smtClean="0"/>
                        <a:t>- The size of the vibration is called the amplitude. A larger amplitude make a louder sound.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437051"/>
                  </a:ext>
                </a:extLst>
              </a:tr>
              <a:tr h="1174870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4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Sounds are transmitted to the brain by nerve</a:t>
                      </a:r>
                      <a:r>
                        <a:rPr lang="en-GB" sz="1400" baseline="0" dirty="0" smtClean="0"/>
                        <a:t> endings in the inner ear. These nerve endings can be damaged by loud noises which is permanent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5995727"/>
                  </a:ext>
                </a:extLst>
              </a:tr>
              <a:tr h="1665502">
                <a:tc>
                  <a:txBody>
                    <a:bodyPr/>
                    <a:lstStyle/>
                    <a:p>
                      <a:r>
                        <a:rPr lang="en-GB" altLang="en-GB" sz="1200" b="0" dirty="0" smtClean="0"/>
                        <a:t>5</a:t>
                      </a:r>
                      <a:endParaRPr lang="en-GB" altLang="en-GB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Sounds through solids, liquids and </a:t>
                      </a:r>
                      <a:r>
                        <a:rPr lang="en-GB" sz="1400" dirty="0" smtClean="0"/>
                        <a:t>gases</a:t>
                      </a:r>
                    </a:p>
                    <a:p>
                      <a:r>
                        <a:rPr lang="en-GB" sz="1400" dirty="0" smtClean="0"/>
                        <a:t>-</a:t>
                      </a:r>
                      <a:r>
                        <a:rPr lang="en-GB" sz="1400" baseline="0" dirty="0" smtClean="0"/>
                        <a:t> Sounds travel quickest in solids, then liquids, then gases. This is because sounds travel better when the particles are closer together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8550964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790542"/>
              </p:ext>
            </p:extLst>
          </p:nvPr>
        </p:nvGraphicFramePr>
        <p:xfrm>
          <a:off x="5874324" y="380394"/>
          <a:ext cx="4031674" cy="3180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4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3921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Important Scientists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0012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u="none" dirty="0" smtClean="0"/>
                        <a:t>Miller Reece Hutchinson (1876-1944)</a:t>
                      </a:r>
                    </a:p>
                    <a:p>
                      <a:pPr algn="ctr"/>
                      <a:r>
                        <a:rPr lang="en-GB" sz="1400" b="0" u="none" dirty="0" smtClean="0"/>
                        <a:t>Designed the first hearing aid in 1898</a:t>
                      </a:r>
                      <a:endParaRPr lang="en-GB" sz="1400" b="0" u="none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6291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Ernst Mach (1838-1916)</a:t>
                      </a:r>
                    </a:p>
                    <a:p>
                      <a:pPr algn="ctr"/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‘Mach’ measurement for jet fighters is named after this sound scientist</a:t>
                      </a:r>
                      <a:endParaRPr lang="en-GB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364" y="794648"/>
            <a:ext cx="2941817" cy="2355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9329" y="742892"/>
            <a:ext cx="1157041" cy="12749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9329" y="2055151"/>
            <a:ext cx="1157041" cy="1463903"/>
          </a:xfrm>
          <a:prstGeom prst="rect">
            <a:avLst/>
          </a:prstGeom>
        </p:spPr>
      </p:pic>
      <p:pic>
        <p:nvPicPr>
          <p:cNvPr id="1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275" y="3812149"/>
            <a:ext cx="2894198" cy="294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8364" y="3150281"/>
            <a:ext cx="30091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00B050"/>
                </a:solidFill>
              </a:rPr>
              <a:t>Higher Amplitude means a louder sound</a:t>
            </a:r>
            <a:endParaRPr lang="en-GB" b="1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3560" y="4381034"/>
            <a:ext cx="3553201" cy="23791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353742" y="3473446"/>
            <a:ext cx="30091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00B050"/>
                </a:solidFill>
              </a:rPr>
              <a:t>If the vibrations are closer together then the pitch of the sound is higher</a:t>
            </a:r>
            <a:endParaRPr lang="en-GB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4865</TotalTime>
  <Words>207</Words>
  <Application>Microsoft Office PowerPoint</Application>
  <PresentationFormat>A4 Paper (210x297 mm)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Richard Hatton</cp:lastModifiedBy>
  <cp:revision>92</cp:revision>
  <cp:lastPrinted>2019-04-03T10:18:36Z</cp:lastPrinted>
  <dcterms:created xsi:type="dcterms:W3CDTF">2017-10-15T20:56:30Z</dcterms:created>
  <dcterms:modified xsi:type="dcterms:W3CDTF">2020-02-16T23:10:02Z</dcterms:modified>
</cp:coreProperties>
</file>