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29" d="100"/>
          <a:sy n="129" d="100"/>
        </p:scale>
        <p:origin x="29" y="-2035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06477" y="2899886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Changing Me|  Year  Five| Summer 2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863676"/>
              </p:ext>
            </p:extLst>
          </p:nvPr>
        </p:nvGraphicFramePr>
        <p:xfrm>
          <a:off x="206477" y="521868"/>
          <a:ext cx="2870098" cy="2180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1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815137"/>
              </p:ext>
            </p:extLst>
          </p:nvPr>
        </p:nvGraphicFramePr>
        <p:xfrm>
          <a:off x="3256920" y="393236"/>
          <a:ext cx="3050443" cy="62866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8364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5930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3</a:t>
                      </a:r>
                      <a:r>
                        <a:rPr lang="en-US" sz="1000" b="1" u="sng" baseline="0" dirty="0" smtClean="0"/>
                        <a:t>  Puberty for boys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baseline="0" dirty="0" smtClean="0"/>
                        <a:t>When a boy reaches puberty, his testicles start making more of a hormone called testosterone. This hormone is responsible for the changes to the boy’s body at puberty. </a:t>
                      </a:r>
                      <a:r>
                        <a:rPr lang="en-US" sz="1000" dirty="0" smtClean="0"/>
                        <a:t>At puberty a boy’s testicles grow in size and start making sperm.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quite normal for boys and men to get ‘wet dreams’ at night where a tiny amount of the sperm and semen stored in the epididymis leaks out. This can also be another sign that puberty has started and </a:t>
                      </a:r>
                      <a:r>
                        <a:rPr lang="en-US" sz="1000" dirty="0" smtClean="0"/>
                        <a:t>is nothing </a:t>
                      </a:r>
                      <a:r>
                        <a:rPr lang="en-US" sz="1000" dirty="0" smtClean="0"/>
                        <a:t>to worry about.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6300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4 How are babies made?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There are many different types of couples in</a:t>
                      </a:r>
                      <a:r>
                        <a:rPr lang="en-GB" sz="1000" b="0" u="none" baseline="0" dirty="0" smtClean="0"/>
                        <a:t> relationships in the world. Some will choose to be married, some may choose to have a baby- you don’t have to do either; it is your choice.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A baby is conceived when a sperm from a man fertilises (joins with) an egg from a woman when they choose to reproduce.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Some people need help from doctors to become pregnant. </a:t>
                      </a:r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8640">
                <a:tc>
                  <a:txBody>
                    <a:bodyPr/>
                    <a:lstStyle/>
                    <a:p>
                      <a:r>
                        <a:rPr lang="en-US" sz="1000" b="1" u="sng" dirty="0" smtClean="0">
                          <a:solidFill>
                            <a:schemeClr val="tx1"/>
                          </a:solidFill>
                        </a:rPr>
                        <a:t>Piece 5 Becoming a teenager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This</a:t>
                      </a: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 will involve changes to my body and mind but all of these are normal.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Some teenagers are labelled negatively by others as they can be more moody due to their hormones and can take more risks.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When I am older I will be given more responsibilities, I will need to learn to deal with these in a positive and organized way.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214228">
                <a:tc>
                  <a:txBody>
                    <a:bodyPr/>
                    <a:lstStyle/>
                    <a:p>
                      <a:r>
                        <a:rPr lang="en-US" sz="1000" b="1" i="0" u="sng" dirty="0" smtClean="0"/>
                        <a:t>Piece 6 How do I deal with change well?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completely normal to feel anxious about changes in life such as moving</a:t>
                      </a:r>
                      <a:r>
                        <a:rPr lang="en-US" sz="1000" baseline="0" dirty="0" smtClean="0"/>
                        <a:t> to a different class</a:t>
                      </a:r>
                      <a:r>
                        <a:rPr lang="en-US" sz="1000" dirty="0" smtClean="0"/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helpful to ask questions to prepare ourselves for the change.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/>
                        <a:t>It is healthy to discuss our feelings with a friend or trusted adult. </a:t>
                      </a:r>
                    </a:p>
                    <a:p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613230"/>
              </p:ext>
            </p:extLst>
          </p:nvPr>
        </p:nvGraphicFramePr>
        <p:xfrm>
          <a:off x="206477" y="3283028"/>
          <a:ext cx="2870098" cy="3505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666836">
                <a:tc>
                  <a:txBody>
                    <a:bodyPr/>
                    <a:lstStyle/>
                    <a:p>
                      <a:r>
                        <a:rPr lang="en-GB" sz="10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10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Self-image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Images of celebrities online and in the media have often been airbrushed to make them appear ‘perfect.’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Images like this can damage our mental well-being.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positive mental health, I should develop the ability to look positively at myself. What do I like? What can I do well? Can I think more deeply about any negative aspects and change my viewpoint? </a:t>
                      </a:r>
                      <a:endParaRPr lang="en-GB" sz="1000" b="0" u="none" dirty="0"/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1666836">
                <a:tc>
                  <a:txBody>
                    <a:bodyPr/>
                    <a:lstStyle/>
                    <a:p>
                      <a:r>
                        <a:rPr lang="en-GB" sz="1000" b="1" u="sng" dirty="0" smtClean="0"/>
                        <a:t>Piece 2 Puberty for girls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/>
                        <a:t>The physical changes that happen to boys and girls between the ages of roughly 11-14 are called puberty. These changes get our bodies ready to reproduce when we are older if we choose to.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These</a:t>
                      </a:r>
                      <a:r>
                        <a:rPr lang="en-GB" sz="1000" b="0" u="none" baseline="0" dirty="0" smtClean="0"/>
                        <a:t> bodily changes may make us feel embarrassed- we need to find ways to cope with this as the changes are normal. </a:t>
                      </a:r>
                      <a:endParaRPr lang="en-GB" sz="1000" b="0" u="none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/>
                        <a:t>One change inside</a:t>
                      </a:r>
                      <a:r>
                        <a:rPr lang="en-GB" sz="1000" baseline="0" dirty="0" smtClean="0"/>
                        <a:t> a girl’s body is that they begin to menstruate (have periods) to prepare their body for having a baby. </a:t>
                      </a:r>
                      <a:endParaRPr lang="en-GB" sz="1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913697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499718"/>
              </p:ext>
            </p:extLst>
          </p:nvPr>
        </p:nvGraphicFramePr>
        <p:xfrm>
          <a:off x="6525490" y="52822"/>
          <a:ext cx="3273151" cy="656387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517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9798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178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445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self-image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body image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self-esteem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What we think of ourselves.</a:t>
                      </a:r>
                    </a:p>
                    <a:p>
                      <a:r>
                        <a:rPr lang="en-GB" sz="1100" dirty="0" smtClean="0"/>
                        <a:t>What we think of our body.</a:t>
                      </a:r>
                    </a:p>
                    <a:p>
                      <a:r>
                        <a:rPr lang="en-GB" sz="1100" dirty="0" smtClean="0"/>
                        <a:t>How confident we are.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2900006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embryo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stage where a baby is developing from the cell dividing.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7103406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conception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An egg joining with a sperm to start</a:t>
                      </a:r>
                      <a:r>
                        <a:rPr lang="en-GB" sz="1100" baseline="0" dirty="0" smtClean="0"/>
                        <a:t> the process of a baby growing.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11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fertilise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sperm entering an egg.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476812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fallopian tubes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Tubes which travel from</a:t>
                      </a:r>
                      <a:r>
                        <a:rPr lang="en-GB" sz="1100" baseline="0" dirty="0" smtClean="0"/>
                        <a:t> the ovaries to the uterus and carry eggs along it.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9531251"/>
                  </a:ext>
                </a:extLst>
              </a:tr>
              <a:tr h="7445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menstruation/periods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When a female</a:t>
                      </a:r>
                      <a:r>
                        <a:rPr lang="en-GB" sz="1100" baseline="0" dirty="0" smtClean="0"/>
                        <a:t> loses blood each month as part of the process to prepare her body if she decides to reproduce.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583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ova/ovum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female cell</a:t>
                      </a:r>
                      <a:r>
                        <a:rPr lang="en-GB" sz="1100" baseline="0" dirty="0" smtClean="0"/>
                        <a:t> that can form a baby. Lots of female cells that can form babies.</a:t>
                      </a:r>
                      <a:endParaRPr lang="en-GB" sz="11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ovaries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This organ  in a female makes the cells that can form babies.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penis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The male organ for having</a:t>
                      </a:r>
                      <a:r>
                        <a:rPr lang="en-GB" sz="1100" baseline="0" dirty="0" smtClean="0"/>
                        <a:t> a wee (urinating) and for reproducing. </a:t>
                      </a:r>
                      <a:endParaRPr lang="en-GB" sz="11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583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puberty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process where teenagers’</a:t>
                      </a:r>
                      <a:r>
                        <a:rPr lang="en-GB" sz="1100" baseline="0" dirty="0" smtClean="0"/>
                        <a:t> bodies change so that they are ready to reproduce when they are older.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211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reproduction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process of making babies.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sperm</a:t>
                      </a:r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liquid that males produce which can form babies.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372262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testicles</a:t>
                      </a:r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Two oval organs that produce sperm in a male.</a:t>
                      </a:r>
                      <a:r>
                        <a:rPr lang="en-GB" sz="1100" baseline="0" dirty="0" smtClean="0"/>
                        <a:t> Located behind the penis.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558394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Umbilical cord</a:t>
                      </a:r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cord containing blood vessels</a:t>
                      </a:r>
                      <a:r>
                        <a:rPr lang="en-GB" sz="1100" baseline="0" dirty="0" smtClean="0"/>
                        <a:t> which transport nutrients to the baby inside its mother.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2274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4971</TotalTime>
  <Words>737</Words>
  <Application>Microsoft Office PowerPoint</Application>
  <PresentationFormat>A4 Paper (210x297 mm)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Changing Me|  Year  Five| Summer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104</cp:revision>
  <cp:lastPrinted>2022-04-26T12:49:47Z</cp:lastPrinted>
  <dcterms:created xsi:type="dcterms:W3CDTF">2017-10-15T20:56:30Z</dcterms:created>
  <dcterms:modified xsi:type="dcterms:W3CDTF">2022-08-24T08:41:59Z</dcterms:modified>
</cp:coreProperties>
</file>