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7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38" autoAdjust="0"/>
    <p:restoredTop sz="94349" autoAdjust="0"/>
  </p:normalViewPr>
  <p:slideViewPr>
    <p:cSldViewPr snapToGrid="0" snapToObjects="1">
      <p:cViewPr varScale="1">
        <p:scale>
          <a:sx n="79" d="100"/>
          <a:sy n="79" d="100"/>
        </p:scale>
        <p:origin x="1598" y="6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8275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91437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Shirley Heath 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	Bring Us Together|  Year 3  | Term:  Summer 1 </a:t>
            </a:r>
            <a:endParaRPr lang="en-US" sz="1800" b="1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3339070"/>
              </p:ext>
            </p:extLst>
          </p:nvPr>
        </p:nvGraphicFramePr>
        <p:xfrm>
          <a:off x="92958" y="4516036"/>
          <a:ext cx="4896335" cy="50101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896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3228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4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Musical</a:t>
                      </a:r>
                      <a:r>
                        <a:rPr lang="en-GB" altLang="en-GB" sz="14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Activities</a:t>
                      </a:r>
                    </a:p>
                    <a:p>
                      <a:pPr algn="ctr"/>
                      <a:r>
                        <a:rPr lang="en-GB" altLang="en-GB" sz="14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(Using glocks / recorders)</a:t>
                      </a:r>
                      <a:endParaRPr lang="en-GB" altLang="en-GB" sz="14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6078896"/>
              </p:ext>
            </p:extLst>
          </p:nvPr>
        </p:nvGraphicFramePr>
        <p:xfrm>
          <a:off x="92959" y="2960683"/>
          <a:ext cx="4896335" cy="149104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896335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93765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Listen and Appraise:  Bring Us Together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(Disco)</a:t>
                      </a:r>
                      <a:endParaRPr lang="en-US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57157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Find the pulse as you are listening: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Dance, clap, sway, march, be an animal or a pop star.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5715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Instruments/voices you can hear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: Keyboard, drums, bass, a female singer.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5715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Do the words of the song tell a story?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Does the music create a story in your imagination? What story?</a:t>
                      </a:r>
                      <a:endParaRPr lang="en-GB" sz="1200" b="0" i="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8913833"/>
              </p:ext>
            </p:extLst>
          </p:nvPr>
        </p:nvGraphicFramePr>
        <p:xfrm>
          <a:off x="92959" y="383679"/>
          <a:ext cx="4946400" cy="251269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9464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204383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About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 This Unit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84020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Theme: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This is a Disco song about friendship,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peace, hope and unity.</a:t>
                      </a:r>
                      <a:endParaRPr lang="en-GB" sz="4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54437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Facts/Info: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Disco music includes strong drum and bass lines. It has quite a fast tempo with a steady dance groove and energetic electric guitar lines.  Disco first appeared in the 1970s in New York.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1030912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Listen to 5 other disco songs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‘Good Times’ by Nile Rodgers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‘Ain’t Nobody’ by Chaka Khan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‘We Are Family’ by Sister Sledge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‘Ain’t No Stopping Us Now’ by McFadden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and Whitehead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‘Car Wash’ by Rose Royce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2221291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90" y="5063075"/>
            <a:ext cx="1444317" cy="127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21" y="5071632"/>
            <a:ext cx="1417500" cy="126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6527" y="5071632"/>
            <a:ext cx="1283471" cy="126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76804" y="5478950"/>
            <a:ext cx="1291208" cy="126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0098847"/>
              </p:ext>
            </p:extLst>
          </p:nvPr>
        </p:nvGraphicFramePr>
        <p:xfrm>
          <a:off x="5121359" y="383680"/>
          <a:ext cx="4726958" cy="50124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359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124545">
                  <a:extLst>
                    <a:ext uri="{9D8B030D-6E8A-4147-A177-3AD203B41FA5}">
                      <a16:colId xmlns:a16="http://schemas.microsoft.com/office/drawing/2014/main" val="4276029918"/>
                    </a:ext>
                  </a:extLst>
                </a:gridCol>
                <a:gridCol w="3278819">
                  <a:extLst>
                    <a:ext uri="{9D8B030D-6E8A-4147-A177-3AD203B41FA5}">
                      <a16:colId xmlns:a16="http://schemas.microsoft.com/office/drawing/2014/main" val="12522760"/>
                    </a:ext>
                  </a:extLst>
                </a:gridCol>
              </a:tblGrid>
              <a:tr h="277055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Vocabulary</a:t>
                      </a:r>
                      <a:endParaRPr lang="en-US" sz="10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38897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1.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cap="all" baseline="0" dirty="0" smtClean="0">
                          <a:latin typeface="Century Gothic" panose="020B0502020202020204" pitchFamily="34" charset="0"/>
                        </a:rPr>
                        <a:t>KEYBOARD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musical keyboard is the set of adjacent depressible levers or keys on a musical instrument.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67405100"/>
                  </a:ext>
                </a:extLst>
              </a:tr>
              <a:tr h="238897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2.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cap="all" baseline="0" dirty="0" smtClean="0">
                          <a:latin typeface="Century Gothic" panose="020B0502020202020204" pitchFamily="34" charset="0"/>
                        </a:rPr>
                        <a:t>DRUMS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drum is a musical instrument that you play by hitting it rhythmically with a stick or your hand.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84078387"/>
                  </a:ext>
                </a:extLst>
              </a:tr>
              <a:tr h="382683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3.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cap="all" baseline="0" dirty="0" smtClean="0">
                          <a:latin typeface="Century Gothic" panose="020B0502020202020204" pitchFamily="34" charset="0"/>
                        </a:rPr>
                        <a:t>BASS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The lowest part of the musical scale.  It is also a type of guitar which usually</a:t>
                      </a:r>
                      <a:r>
                        <a:rPr lang="en-GB" sz="900" b="0" baseline="0" dirty="0" smtClean="0">
                          <a:latin typeface="Century Gothic" panose="020B0502020202020204" pitchFamily="34" charset="0"/>
                        </a:rPr>
                        <a:t> has 4-5 strings.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63985801"/>
                  </a:ext>
                </a:extLst>
              </a:tr>
              <a:tr h="191342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4.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cap="all" baseline="0" dirty="0" smtClean="0">
                          <a:latin typeface="Century Gothic" panose="020B0502020202020204" pitchFamily="34" charset="0"/>
                        </a:rPr>
                        <a:t>IMAGINATION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Being able to explore music creatively.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16335705"/>
                  </a:ext>
                </a:extLst>
              </a:tr>
              <a:tr h="191342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5.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Improvise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Playing notes that are not written for you.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83302196"/>
                  </a:ext>
                </a:extLst>
              </a:tr>
              <a:tr h="191342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6.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Compose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Writing your own music.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40467069"/>
                  </a:ext>
                </a:extLst>
              </a:tr>
              <a:tr h="191342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7.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cap="all" baseline="0" dirty="0" smtClean="0">
                          <a:latin typeface="Century Gothic" panose="020B0502020202020204" pitchFamily="34" charset="0"/>
                        </a:rPr>
                        <a:t>DISCO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45302240"/>
                  </a:ext>
                </a:extLst>
              </a:tr>
              <a:tr h="238897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8.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cap="all" baseline="0" dirty="0" smtClean="0">
                          <a:latin typeface="Century Gothic" panose="020B0502020202020204" pitchFamily="34" charset="0"/>
                        </a:rPr>
                        <a:t>PENTATONIC SCALE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musical scale containing five different tones.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92292019"/>
                  </a:ext>
                </a:extLst>
              </a:tr>
              <a:tr h="191342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9.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Pulse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The regular heartbeat of the music;</a:t>
                      </a:r>
                      <a:r>
                        <a:rPr lang="en-GB" sz="900" b="0" baseline="0" dirty="0" smtClean="0">
                          <a:latin typeface="Century Gothic" panose="020B0502020202020204" pitchFamily="34" charset="0"/>
                        </a:rPr>
                        <a:t> it’s steady beat.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01649055"/>
                  </a:ext>
                </a:extLst>
              </a:tr>
              <a:tr h="238897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10.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Rhythm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Long and short sounds or patterns that happen over the pulse.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23248322"/>
                  </a:ext>
                </a:extLst>
              </a:tr>
              <a:tr h="191342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11.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Pitch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High and low sounds.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89672298"/>
                  </a:ext>
                </a:extLst>
              </a:tr>
              <a:tr h="191342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12.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cap="all" baseline="0" dirty="0" smtClean="0">
                          <a:latin typeface="Century Gothic" panose="020B0502020202020204" pitchFamily="34" charset="0"/>
                        </a:rPr>
                        <a:t>Tempo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dirty="0" smtClean="0">
                          <a:latin typeface="Century Gothic" panose="020B0502020202020204" pitchFamily="34" charset="0"/>
                        </a:rPr>
                        <a:t>The speed</a:t>
                      </a:r>
                      <a:r>
                        <a:rPr lang="en-GB" sz="900" baseline="0" dirty="0" smtClean="0">
                          <a:latin typeface="Century Gothic" panose="020B0502020202020204" pitchFamily="34" charset="0"/>
                        </a:rPr>
                        <a:t> of the music; fast or slow or in-between.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94280202"/>
                  </a:ext>
                </a:extLst>
              </a:tr>
              <a:tr h="287013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13.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cap="all" baseline="0" dirty="0" smtClean="0">
                          <a:latin typeface="Century Gothic" panose="020B0502020202020204" pitchFamily="34" charset="0"/>
                        </a:rPr>
                        <a:t>Dynamics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How loud or quiet the music is.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53189105"/>
                  </a:ext>
                </a:extLst>
              </a:tr>
              <a:tr h="358345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14.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TEXTURE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the tempo, melodic, and harmonic materials are combined in a musical composition, determining the overall quality of the sound in a piece.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49325834"/>
                  </a:ext>
                </a:extLst>
              </a:tr>
              <a:tr h="287013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15.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Structure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The arrangement of a song.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07023336"/>
                  </a:ext>
                </a:extLst>
              </a:tr>
              <a:tr h="238897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16.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cap="all" baseline="0" dirty="0" smtClean="0">
                          <a:latin typeface="Century Gothic" panose="020B0502020202020204" pitchFamily="34" charset="0"/>
                        </a:rPr>
                        <a:t>HOOK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catchy combination of melody, lyrics and rhythm that stays in the listener's head 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35439335"/>
                  </a:ext>
                </a:extLst>
              </a:tr>
              <a:tr h="358345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17.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RIFF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pattern, or melody, often played by the rhythm section instruments or solo instrument, that forms the basis or accompaniment of a musical composition.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39736657"/>
                  </a:ext>
                </a:extLst>
              </a:tr>
              <a:tr h="203619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18.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cap="all" baseline="0" dirty="0" smtClean="0">
                          <a:latin typeface="Century Gothic" panose="020B0502020202020204" pitchFamily="34" charset="0"/>
                        </a:rPr>
                        <a:t>Melody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The tune.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3717278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94234" y="5415251"/>
            <a:ext cx="1542280" cy="12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50877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4841</TotalTime>
  <Words>474</Words>
  <Application>Microsoft Office PowerPoint</Application>
  <PresentationFormat>A4 Paper (210x297 mm)</PresentationFormat>
  <Paragraphs>71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Tahoma</vt:lpstr>
      <vt:lpstr>Office Theme</vt:lpstr>
      <vt:lpstr>Shirley Heath   Bring Us Together|  Year 3  | Term:  Summer 1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 Wood</dc:title>
  <dc:creator>H Wood</dc:creator>
  <cp:lastModifiedBy>H Wood</cp:lastModifiedBy>
  <cp:revision>104</cp:revision>
  <cp:lastPrinted>2017-10-30T10:21:12Z</cp:lastPrinted>
  <dcterms:created xsi:type="dcterms:W3CDTF">2017-10-15T20:56:30Z</dcterms:created>
  <dcterms:modified xsi:type="dcterms:W3CDTF">2022-10-13T09:15:29Z</dcterms:modified>
</cp:coreProperties>
</file>