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03" autoAdjust="0"/>
    <p:restoredTop sz="94627"/>
  </p:normalViewPr>
  <p:slideViewPr>
    <p:cSldViewPr snapToGrid="0" snapToObjects="1">
      <p:cViewPr>
        <p:scale>
          <a:sx n="125" d="100"/>
          <a:sy n="125" d="100"/>
        </p:scale>
        <p:origin x="134" y="-76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65177" y="2475061"/>
            <a:ext cx="2870098" cy="369332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|  Dreams and Goals    Year </a:t>
            </a:r>
            <a:r>
              <a:rPr lang="en-US" sz="1800" b="1" dirty="0"/>
              <a:t>T</a:t>
            </a:r>
            <a:r>
              <a:rPr lang="en-US" sz="1800" b="1" dirty="0" smtClean="0"/>
              <a:t>hree| Spring 1     P.S.H.E. 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519089"/>
              </p:ext>
            </p:extLst>
          </p:nvPr>
        </p:nvGraphicFramePr>
        <p:xfrm>
          <a:off x="210580" y="386151"/>
          <a:ext cx="2870098" cy="2062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00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2308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/>
                        <a:t>The Jigsaw Charter</a:t>
                      </a:r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43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We take turns to speak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9297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use kind and positive words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1626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listen to each other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1626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have the right to pass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0726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only use names when giving compliments or making a positive comment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9297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respect each other’s privacy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616267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5799443"/>
              </p:ext>
            </p:extLst>
          </p:nvPr>
        </p:nvGraphicFramePr>
        <p:xfrm>
          <a:off x="3256920" y="393235"/>
          <a:ext cx="3050443" cy="636970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50443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64319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Knowledge and skills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7738">
                <a:tc>
                  <a:txBody>
                    <a:bodyPr/>
                    <a:lstStyle/>
                    <a:p>
                      <a:pPr algn="just"/>
                      <a:r>
                        <a:rPr lang="en-GB" sz="1000" b="1" u="sng" dirty="0" smtClean="0"/>
                        <a:t>Piece 3 New challenges can be enjoyable.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dirty="0" smtClean="0"/>
                        <a:t>Sometimes to solve a problem, we need to work as part of a team.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dirty="0" smtClean="0"/>
                        <a:t>A good team works</a:t>
                      </a:r>
                      <a:r>
                        <a:rPr lang="en-GB" sz="1000" b="0" u="none" baseline="0" dirty="0" smtClean="0"/>
                        <a:t> best if everyone feels valued and has their own role to play. Their role should be based on their strengths.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baseline="0" dirty="0" smtClean="0"/>
                        <a:t>Good team members listen to each other and value each others’ ideas. If they disagree, they say so politely and then solve problems by voting. (democracy) </a:t>
                      </a:r>
                      <a:endParaRPr lang="en-GB" sz="1000" b="0" u="none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33383">
                <a:tc>
                  <a:txBody>
                    <a:bodyPr/>
                    <a:lstStyle/>
                    <a:p>
                      <a:pPr algn="just"/>
                      <a:r>
                        <a:rPr lang="en-GB" sz="1000" b="1" u="sng" dirty="0" smtClean="0"/>
                        <a:t>Piece 4 To achieve a challenge, we need to stay motivated</a:t>
                      </a:r>
                      <a:r>
                        <a:rPr lang="en-GB" sz="1000" b="1" u="sng" baseline="0" dirty="0" smtClean="0"/>
                        <a:t> and enthusiastic.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baseline="0" dirty="0" smtClean="0"/>
                        <a:t>As challenges continue we can lose our first burst of enthusiasm.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baseline="0" dirty="0" smtClean="0"/>
                        <a:t>We need to learn to see tasks through to successful completion- this is a life skill.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baseline="0" dirty="0" smtClean="0"/>
                        <a:t>I need to focus on my individual tasks and do them </a:t>
                      </a:r>
                      <a:r>
                        <a:rPr lang="en-GB" sz="1000" b="0" u="none" baseline="0" dirty="0" smtClean="0"/>
                        <a:t>well. </a:t>
                      </a:r>
                      <a:r>
                        <a:rPr lang="en-GB" sz="1000" b="0" u="none" baseline="0" dirty="0" smtClean="0"/>
                        <a:t>I also need to encourage others to keep working hard to </a:t>
                      </a:r>
                      <a:r>
                        <a:rPr lang="en-GB" sz="1000" b="0" u="none" baseline="0" dirty="0" smtClean="0"/>
                        <a:t>succeed.</a:t>
                      </a:r>
                      <a:endParaRPr lang="en-US" sz="1000" b="0" u="none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92512">
                <a:tc>
                  <a:txBody>
                    <a:bodyPr/>
                    <a:lstStyle/>
                    <a:p>
                      <a:pPr algn="just"/>
                      <a:r>
                        <a:rPr lang="en-US" sz="1000" b="1" u="sng" dirty="0" smtClean="0">
                          <a:solidFill>
                            <a:schemeClr val="tx1"/>
                          </a:solidFill>
                        </a:rPr>
                        <a:t>Piece 5  Overcoming obstacles.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u="none" dirty="0" smtClean="0">
                          <a:solidFill>
                            <a:schemeClr val="tx1"/>
                          </a:solidFill>
                        </a:rPr>
                        <a:t>In order to achieve challenges, I should think about what obstacles might stop me from achieving it.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u="none" dirty="0" smtClean="0">
                          <a:solidFill>
                            <a:schemeClr val="tx1"/>
                          </a:solidFill>
                        </a:rPr>
                        <a:t>It is a good strategy to not worry about these obstacles but to think through steps that I would take to overcome them if they occurred.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u="none" dirty="0" smtClean="0">
                          <a:solidFill>
                            <a:schemeClr val="tx1"/>
                          </a:solidFill>
                        </a:rPr>
                        <a:t>I may</a:t>
                      </a:r>
                      <a:r>
                        <a:rPr lang="en-US" sz="1000" b="0" u="none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b="0" u="none" dirty="0" smtClean="0">
                          <a:solidFill>
                            <a:schemeClr val="tx1"/>
                          </a:solidFill>
                        </a:rPr>
                        <a:t>feel frustrated</a:t>
                      </a:r>
                      <a:r>
                        <a:rPr lang="en-US" sz="1000" b="0" u="none" baseline="0" dirty="0" smtClean="0">
                          <a:solidFill>
                            <a:schemeClr val="tx1"/>
                          </a:solidFill>
                        </a:rPr>
                        <a:t> at some point in the challenge, I need to learn strategies to cope with this- take a deep breath, breathe mindfully, close my eyes, count to ten, walk away to a quiet area, complete a mindful activity for a few moments, take a break. </a:t>
                      </a:r>
                      <a:endParaRPr lang="en-GB" sz="1000" b="0" u="none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1302965">
                <a:tc>
                  <a:txBody>
                    <a:bodyPr/>
                    <a:lstStyle/>
                    <a:p>
                      <a:pPr algn="just"/>
                      <a:r>
                        <a:rPr lang="en-US" sz="1000" b="1" i="0" u="sng" dirty="0" smtClean="0"/>
                        <a:t>Piece 6 Evaluating my performance helps me improve.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i="0" u="none" dirty="0" smtClean="0"/>
                        <a:t>It is a life</a:t>
                      </a:r>
                      <a:r>
                        <a:rPr lang="en-US" sz="1000" b="0" i="0" u="none" baseline="0" dirty="0" smtClean="0"/>
                        <a:t> skill to learn to evaluate your own performance after a task. Have I completed it well? Could I have done anything better? Could I have supported others more? Could I have been kinder to others? </a:t>
                      </a:r>
                      <a:endParaRPr lang="en-US" sz="1000" b="0" i="0" u="none" baseline="0" dirty="0" smtClean="0"/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i="0" u="none" baseline="0" dirty="0" smtClean="0"/>
                        <a:t>Can </a:t>
                      </a:r>
                      <a:r>
                        <a:rPr lang="en-US" sz="1000" b="0" i="0" u="none" baseline="0" dirty="0" smtClean="0"/>
                        <a:t>I take constructive feedback from other children/adults and learn from it rather than getting upset? </a:t>
                      </a:r>
                      <a:endParaRPr lang="en-GB" sz="1000" b="0" u="none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3977060"/>
              </p:ext>
            </p:extLst>
          </p:nvPr>
        </p:nvGraphicFramePr>
        <p:xfrm>
          <a:off x="265177" y="2998921"/>
          <a:ext cx="2811398" cy="353523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11398">
                  <a:extLst>
                    <a:ext uri="{9D8B030D-6E8A-4147-A177-3AD203B41FA5}">
                      <a16:colId xmlns:a16="http://schemas.microsoft.com/office/drawing/2014/main" val="2592695231"/>
                    </a:ext>
                  </a:extLst>
                </a:gridCol>
              </a:tblGrid>
              <a:tr h="1584556">
                <a:tc>
                  <a:txBody>
                    <a:bodyPr/>
                    <a:lstStyle/>
                    <a:p>
                      <a:pPr algn="just"/>
                      <a:r>
                        <a:rPr lang="en-GB" sz="1000" b="1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Piece</a:t>
                      </a:r>
                      <a:r>
                        <a:rPr lang="en-GB" sz="1000" b="1" u="sng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 You can overcome difficult challenges!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challenging to one person, is ‘normal’ to another.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with disabilities have to show huge amounts of resilience. These people deserve our respect and admiration.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If people with disabilities can overcome challenges in their lives, then I can too!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1584660"/>
                  </a:ext>
                </a:extLst>
              </a:tr>
              <a:tr h="1950675">
                <a:tc>
                  <a:txBody>
                    <a:bodyPr/>
                    <a:lstStyle/>
                    <a:p>
                      <a:pPr algn="just"/>
                      <a:r>
                        <a:rPr lang="en-GB" sz="1000" b="1" u="sng" dirty="0" smtClean="0"/>
                        <a:t>Piece 2 It is healthy to have dreams and ambitions.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dirty="0" smtClean="0"/>
                        <a:t>Dreams and goals can come true and be real.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dirty="0" smtClean="0"/>
                        <a:t>Having dreams/goals/ambitions</a:t>
                      </a:r>
                      <a:r>
                        <a:rPr lang="en-GB" sz="1000" b="0" u="none" baseline="0" dirty="0" smtClean="0"/>
                        <a:t> helps to make us better people as they encourage us to work harder or self improve towards them.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baseline="0" dirty="0" smtClean="0"/>
                        <a:t>If we visualise ourselves being successful with our goals, that positive thinking can empower us to achieve them. </a:t>
                      </a:r>
                      <a:endParaRPr lang="en-GB" sz="1050" b="0" u="none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4817924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520802" y="2499302"/>
            <a:ext cx="21717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Knowledge and skills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5044412"/>
              </p:ext>
            </p:extLst>
          </p:nvPr>
        </p:nvGraphicFramePr>
        <p:xfrm>
          <a:off x="6483605" y="386151"/>
          <a:ext cx="3329709" cy="614800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92021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337688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710427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590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ambition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strong desire (need) to achieve something.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5902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aspiration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hope or ambition of achieving something.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944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challenging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difficult or demanding event.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55902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co-operation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Working with others well. Listening to their views and ideas.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5590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dream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A loved thought or ideal.</a:t>
                      </a:r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5649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goal</a:t>
                      </a:r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A target, something you want to work towards.</a:t>
                      </a:r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55902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motivation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willingness or enthusiasm to do something. A have</a:t>
                      </a:r>
                      <a:r>
                        <a:rPr lang="en-GB" sz="1200" baseline="0" dirty="0" smtClean="0"/>
                        <a:t> a go attitude.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5590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obstacles</a:t>
                      </a:r>
                      <a:r>
                        <a:rPr lang="en-GB" sz="1200" baseline="0" dirty="0" smtClean="0"/>
                        <a:t> 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thing that blocks you on</a:t>
                      </a:r>
                      <a:r>
                        <a:rPr lang="en-GB" sz="1200" baseline="0" dirty="0" smtClean="0"/>
                        <a:t> the path to your dream.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5649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perseverance</a:t>
                      </a:r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Carrying on trying to do something even if it is difficult. </a:t>
                      </a:r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  <a:tr h="5590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t</a:t>
                      </a:r>
                      <a:r>
                        <a:rPr lang="en-GB" sz="1200" smtClean="0"/>
                        <a:t>eam </a:t>
                      </a:r>
                      <a:r>
                        <a:rPr lang="en-GB" sz="1200" dirty="0" smtClean="0"/>
                        <a:t>work</a:t>
                      </a:r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Working with others in a positive</a:t>
                      </a:r>
                      <a:r>
                        <a:rPr lang="en-GB" sz="1200" baseline="0" dirty="0" smtClean="0"/>
                        <a:t> way towards a shared goal.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07962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5544</TotalTime>
  <Words>613</Words>
  <Application>Microsoft Office PowerPoint</Application>
  <PresentationFormat>A4 Paper (210x297 mm)</PresentationFormat>
  <Paragraphs>55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|  Dreams and Goals    Year Three| Spring 1     P.S.H.E.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Annabelle Clayton</cp:lastModifiedBy>
  <cp:revision>137</cp:revision>
  <cp:lastPrinted>2022-04-26T12:49:47Z</cp:lastPrinted>
  <dcterms:created xsi:type="dcterms:W3CDTF">2017-10-15T20:56:30Z</dcterms:created>
  <dcterms:modified xsi:type="dcterms:W3CDTF">2022-07-19T13:31:06Z</dcterms:modified>
</cp:coreProperties>
</file>