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83" d="100"/>
          <a:sy n="83" d="100"/>
        </p:scale>
        <p:origin x="653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12/4/2022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Passover (Judaism) |  Year 4   | Spring 1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3081844"/>
              </p:ext>
            </p:extLst>
          </p:nvPr>
        </p:nvGraphicFramePr>
        <p:xfrm>
          <a:off x="5846618" y="394956"/>
          <a:ext cx="3934691" cy="627355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4946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8522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3107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Knowledge/Vocabulary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06118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Passover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Pesach in Hebrew </a:t>
                      </a:r>
                      <a:r>
                        <a:rPr lang="en-GB" sz="1400" dirty="0" smtClean="0"/>
                        <a:t>is</a:t>
                      </a:r>
                      <a:r>
                        <a:rPr lang="en-GB" sz="1400" baseline="0" dirty="0" smtClean="0"/>
                        <a:t> an important festival during the Jewish year. </a:t>
                      </a:r>
                      <a:r>
                        <a:rPr lang="en-GB" sz="1400" dirty="0" smtClean="0"/>
                        <a:t>It </a:t>
                      </a:r>
                      <a:r>
                        <a:rPr lang="en-GB" sz="1400" dirty="0" smtClean="0"/>
                        <a:t>tells</a:t>
                      </a:r>
                      <a:r>
                        <a:rPr lang="en-GB" sz="1400" baseline="0" dirty="0" smtClean="0"/>
                        <a:t> </a:t>
                      </a:r>
                      <a:r>
                        <a:rPr lang="en-GB" sz="1400" dirty="0" smtClean="0"/>
                        <a:t>the story of the Israelites’ departure from</a:t>
                      </a:r>
                      <a:r>
                        <a:rPr lang="en-GB" sz="1400" baseline="0" dirty="0" smtClean="0"/>
                        <a:t> ancient Egypt.</a:t>
                      </a:r>
                      <a:endParaRPr lang="en-GB" sz="14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238048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Kashrut/kosher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</a:t>
                      </a:r>
                      <a:r>
                        <a:rPr lang="en-GB" sz="1400" baseline="0" dirty="0" smtClean="0"/>
                        <a:t> is a set of dietary laws dealing with the foods that Jews are not allowed to eat. </a:t>
                      </a:r>
                      <a:r>
                        <a:rPr lang="en-GB" sz="1400" baseline="0" smtClean="0"/>
                        <a:t>Kashrut/kosher means </a:t>
                      </a:r>
                      <a:r>
                        <a:rPr lang="en-GB" sz="1400" baseline="0" dirty="0" smtClean="0"/>
                        <a:t>fit or proper.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707456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Seder plate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This is a special plate containing symbolic foods eaten at Passover.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4965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10 commandments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These are a set of rules written by God and given to Moses on Mount Sinai.  </a:t>
                      </a:r>
                      <a:r>
                        <a:rPr lang="en-GB" sz="1400" dirty="0" smtClean="0"/>
                        <a:t>Jewish people live by these rules.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965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Moses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Moses</a:t>
                      </a:r>
                      <a:r>
                        <a:rPr lang="en-GB" sz="1400" baseline="0" dirty="0" smtClean="0"/>
                        <a:t> was a prophet who led the Jewish people out of Egypt.</a:t>
                      </a:r>
                      <a:endParaRPr lang="en-GB" sz="1400" dirty="0" smtClean="0"/>
                    </a:p>
                    <a:p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40683870"/>
                  </a:ext>
                </a:extLst>
              </a:tr>
              <a:tr h="496581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Forbidden</a:t>
                      </a:r>
                      <a:endParaRPr lang="en-GB" sz="14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Not</a:t>
                      </a:r>
                      <a:r>
                        <a:rPr lang="en-GB" sz="1400" baseline="0" dirty="0" smtClean="0"/>
                        <a:t> allowed or banned. 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2607034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-36704" y="1895982"/>
            <a:ext cx="26731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Jewish people are not allowed to eat pork </a:t>
            </a:r>
            <a:r>
              <a:rPr lang="en-GB" sz="1600" dirty="0" smtClean="0"/>
              <a:t>or</a:t>
            </a:r>
            <a:r>
              <a:rPr lang="en-GB" sz="1600" dirty="0" smtClean="0"/>
              <a:t> </a:t>
            </a:r>
            <a:r>
              <a:rPr lang="en-GB" sz="1600" dirty="0" smtClean="0"/>
              <a:t>shellfish.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Meat and diary can not be eaten together.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Meat must be killed in a special way and salt added to remove blood</a:t>
            </a:r>
            <a:r>
              <a:rPr lang="en-GB" sz="1600" dirty="0" smtClean="0"/>
              <a:t>. This is called Kashrut or kosher.  </a:t>
            </a:r>
            <a:endParaRPr lang="en-GB" sz="1600" dirty="0"/>
          </a:p>
        </p:txBody>
      </p:sp>
      <p:sp>
        <p:nvSpPr>
          <p:cNvPr id="9" name="Rectangle 8"/>
          <p:cNvSpPr/>
          <p:nvPr/>
        </p:nvSpPr>
        <p:spPr>
          <a:xfrm>
            <a:off x="31837" y="454106"/>
            <a:ext cx="2604655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We are learning to understand how </a:t>
            </a:r>
            <a:r>
              <a:rPr lang="en-GB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by celebrating </a:t>
            </a: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Passover and keeping </a:t>
            </a:r>
            <a:r>
              <a:rPr lang="en-GB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Kashrut </a:t>
            </a:r>
            <a:r>
              <a:rPr lang="en-GB" sz="1400" dirty="0">
                <a:ea typeface="Calibri" panose="020F0502020204030204" pitchFamily="34" charset="0"/>
                <a:cs typeface="Times New Roman" panose="02020603050405020304" pitchFamily="18" charset="0"/>
              </a:rPr>
              <a:t>(food laws</a:t>
            </a:r>
            <a:r>
              <a:rPr lang="en-GB" sz="14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) Jewish people are doing what God has asked them to do. 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21" y="2733646"/>
            <a:ext cx="1282387" cy="127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119" y="4714117"/>
            <a:ext cx="2052380" cy="203604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799908" y="4415826"/>
            <a:ext cx="12492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Seder plate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1837" y="4787519"/>
            <a:ext cx="282494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There are 5 foods that go </a:t>
            </a:r>
          </a:p>
          <a:p>
            <a:r>
              <a:rPr lang="en-GB" sz="1600" dirty="0" smtClean="0"/>
              <a:t>on the </a:t>
            </a:r>
            <a:r>
              <a:rPr lang="en-GB" sz="1600" dirty="0" err="1" smtClean="0"/>
              <a:t>seder</a:t>
            </a:r>
            <a:r>
              <a:rPr lang="en-GB" sz="1600" dirty="0" smtClean="0"/>
              <a:t> plate.  These are</a:t>
            </a:r>
          </a:p>
          <a:p>
            <a:pPr marL="342900" indent="-342900">
              <a:buAutoNum type="arabicPeriod"/>
            </a:pPr>
            <a:r>
              <a:rPr lang="en-GB" sz="1600" dirty="0"/>
              <a:t>a</a:t>
            </a:r>
            <a:r>
              <a:rPr lang="en-GB" sz="1600" dirty="0" smtClean="0"/>
              <a:t> shank bone</a:t>
            </a:r>
          </a:p>
          <a:p>
            <a:pPr marL="342900" indent="-342900">
              <a:buAutoNum type="arabicPeriod"/>
            </a:pPr>
            <a:r>
              <a:rPr lang="en-GB" sz="1600" dirty="0" smtClean="0"/>
              <a:t>an egg</a:t>
            </a:r>
          </a:p>
          <a:p>
            <a:pPr marL="342900" indent="-342900">
              <a:buAutoNum type="arabicPeriod"/>
            </a:pPr>
            <a:r>
              <a:rPr lang="en-GB" sz="1600" dirty="0"/>
              <a:t>b</a:t>
            </a:r>
            <a:r>
              <a:rPr lang="en-GB" sz="1600" dirty="0" smtClean="0"/>
              <a:t>itter herbs</a:t>
            </a:r>
          </a:p>
          <a:p>
            <a:pPr marL="342900" indent="-342900">
              <a:buAutoNum type="arabicPeriod"/>
            </a:pPr>
            <a:r>
              <a:rPr lang="en-GB" sz="1600" dirty="0" smtClean="0"/>
              <a:t>Vegetables in a sweet paste</a:t>
            </a:r>
          </a:p>
          <a:p>
            <a:pPr marL="342900" indent="-342900">
              <a:buAutoNum type="arabicPeriod"/>
            </a:pPr>
            <a:r>
              <a:rPr lang="en-GB" sz="1600" dirty="0"/>
              <a:t>m</a:t>
            </a:r>
            <a:r>
              <a:rPr lang="en-GB" sz="1600" dirty="0" smtClean="0"/>
              <a:t>ore bitter herbs</a:t>
            </a:r>
          </a:p>
          <a:p>
            <a:endParaRPr lang="en-GB" sz="14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8330" y="730702"/>
            <a:ext cx="2872509" cy="176549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604655" y="361370"/>
            <a:ext cx="24784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ten commandments</a:t>
            </a:r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8619" y="2935376"/>
            <a:ext cx="1350542" cy="13395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09491" y="2598347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Moses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5071</TotalTime>
  <Words>221</Words>
  <Application>Microsoft Office PowerPoint</Application>
  <PresentationFormat>A4 Paper (210x297 mm)</PresentationFormat>
  <Paragraphs>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Shirley Heath   Passover (Judaism) |  Year 4   | Spring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Leanne Taylor</cp:lastModifiedBy>
  <cp:revision>93</cp:revision>
  <cp:lastPrinted>2017-10-30T10:21:12Z</cp:lastPrinted>
  <dcterms:created xsi:type="dcterms:W3CDTF">2017-10-15T20:56:30Z</dcterms:created>
  <dcterms:modified xsi:type="dcterms:W3CDTF">2022-12-04T17:05:42Z</dcterms:modified>
</cp:coreProperties>
</file>