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Easter (Christianity) |  Year </a:t>
            </a:r>
            <a:r>
              <a:rPr lang="en-US" sz="1800" b="1" dirty="0"/>
              <a:t>4</a:t>
            </a:r>
            <a:r>
              <a:rPr lang="en-US" sz="1800" b="1" dirty="0" smtClean="0"/>
              <a:t>|Spring </a:t>
            </a:r>
            <a:r>
              <a:rPr lang="en-US" sz="1800" b="1" dirty="0"/>
              <a:t>2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1047162"/>
              </p:ext>
            </p:extLst>
          </p:nvPr>
        </p:nvGraphicFramePr>
        <p:xfrm>
          <a:off x="274409" y="973178"/>
          <a:ext cx="521970" cy="174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711652"/>
              </p:ext>
            </p:extLst>
          </p:nvPr>
        </p:nvGraphicFramePr>
        <p:xfrm>
          <a:off x="2618756" y="670572"/>
          <a:ext cx="3176507" cy="385707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76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313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391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Christians</a:t>
                      </a:r>
                      <a:r>
                        <a:rPr lang="en-GB" sz="1400" baseline="0" dirty="0" smtClean="0"/>
                        <a:t> believe that </a:t>
                      </a:r>
                      <a:r>
                        <a:rPr lang="en-GB" sz="1400" dirty="0" smtClean="0"/>
                        <a:t>Easter is the most important Christian festival</a:t>
                      </a:r>
                      <a:r>
                        <a:rPr lang="en-GB" sz="1400" baseline="0" dirty="0" smtClean="0"/>
                        <a:t>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It celebrates Jesus coming back to life.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Christians celebrate Easter in March</a:t>
                      </a:r>
                      <a:r>
                        <a:rPr lang="en-GB" sz="1400" baseline="0" dirty="0" smtClean="0"/>
                        <a:t> or April.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/>
                        <a:t>They remember when Jesus died on the cross and rose again.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Christians believe that Jesus’ death offers them forgiveness from God and that with his help they can do their best to forgive other people.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They believe that Jesus’ death took away their ‘sins’ and offered forgiveness and salvation.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Jesus forgave the people who let him down.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101621"/>
              </p:ext>
            </p:extLst>
          </p:nvPr>
        </p:nvGraphicFramePr>
        <p:xfrm>
          <a:off x="5859878" y="490429"/>
          <a:ext cx="3900845" cy="500709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4954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65129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598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6645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Forgiveness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Is no longer feeling angry or wanting to punish someone for making</a:t>
                      </a:r>
                      <a:r>
                        <a:rPr lang="en-GB" sz="1200" baseline="0" dirty="0" smtClean="0"/>
                        <a:t> a mistake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287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Last</a:t>
                      </a:r>
                      <a:r>
                        <a:rPr lang="en-GB" sz="1200" baseline="0" dirty="0" smtClean="0"/>
                        <a:t> Supper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This is the last meal that Jesus shared with his disciples before he was put on the cross to die.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287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betrayal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Is when a person’s actions hurt or disappoint someone who they love.</a:t>
                      </a:r>
                      <a:r>
                        <a:rPr lang="en-GB" sz="1200" baseline="0" dirty="0" smtClean="0"/>
                        <a:t>  </a:t>
                      </a:r>
                      <a:r>
                        <a:rPr lang="en-GB" sz="1200" dirty="0" smtClean="0"/>
                        <a:t>They are disloyal.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70500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Judas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One of Jesus’ disciples. He made the soldiers know who Jesus was by kissing him.  Then Jesus was arrested.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287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Biblical</a:t>
                      </a:r>
                      <a:r>
                        <a:rPr lang="en-GB" sz="1200" baseline="0" dirty="0" smtClean="0"/>
                        <a:t> texts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Readings</a:t>
                      </a:r>
                      <a:r>
                        <a:rPr lang="en-GB" sz="1200" baseline="0" dirty="0" smtClean="0"/>
                        <a:t> from the bible that show the Christian understanding of forgiveness.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2875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Gospel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first 4 books of the New Testament about Jesus’ life, teachings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death.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3380429"/>
                  </a:ext>
                </a:extLst>
              </a:tr>
              <a:tr h="35250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r>
                        <a:rPr lang="en-GB" sz="1200" baseline="0" dirty="0" smtClean="0"/>
                        <a:t> Lord’s prayer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Christian prayer which Jesus taught as the way to pray. 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3182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Incarnation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God</a:t>
                      </a:r>
                      <a:r>
                        <a:rPr lang="en-GB" sz="1200" baseline="0" dirty="0" smtClean="0"/>
                        <a:t> becoming man.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434637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Disciples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Jesus’ 12 special friends.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185964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-15661" y="326287"/>
            <a:ext cx="4402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/>
              <a:t>Is forgiveness always possible for </a:t>
            </a:r>
            <a:r>
              <a:rPr lang="en-GB" sz="1600" b="1" dirty="0"/>
              <a:t>C</a:t>
            </a:r>
            <a:r>
              <a:rPr lang="en-GB" sz="1600" b="1" dirty="0" smtClean="0"/>
              <a:t>hristians?</a:t>
            </a:r>
            <a:endParaRPr lang="en-GB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96379" y="65456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5550" y="5497526"/>
            <a:ext cx="2609910" cy="12628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8533" y="911062"/>
            <a:ext cx="1068958" cy="149504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019615" y="5676294"/>
            <a:ext cx="10124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Last </a:t>
            </a:r>
          </a:p>
          <a:p>
            <a:r>
              <a:rPr lang="en-GB" dirty="0" smtClean="0"/>
              <a:t>Supper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317303" y="2489452"/>
            <a:ext cx="12747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/>
              <a:t>The crucifixion</a:t>
            </a:r>
            <a:endParaRPr lang="en-GB" sz="1400" b="1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19" y="930233"/>
            <a:ext cx="1275484" cy="174733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-64467" y="2703022"/>
            <a:ext cx="13452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Jesus is the son </a:t>
            </a:r>
          </a:p>
          <a:p>
            <a:r>
              <a:rPr lang="en-GB" sz="1400" dirty="0" smtClean="0"/>
              <a:t>of God</a:t>
            </a:r>
            <a:endParaRPr lang="en-GB" sz="140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99" y="3342442"/>
            <a:ext cx="2515237" cy="135489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66871" y="4790923"/>
            <a:ext cx="17890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Lord’s Prayer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44033">
            <a:off x="4078504" y="4877933"/>
            <a:ext cx="1640468" cy="16234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4457" y="5137415"/>
            <a:ext cx="240189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Many Christians will be </a:t>
            </a:r>
            <a:r>
              <a:rPr lang="en-GB" sz="1400" dirty="0" smtClean="0"/>
              <a:t>know </a:t>
            </a:r>
            <a:r>
              <a:rPr lang="en-GB" sz="1400" dirty="0"/>
              <a:t>of and may </a:t>
            </a:r>
            <a:r>
              <a:rPr lang="en-GB" sz="1400" dirty="0" smtClean="0"/>
              <a:t>say </a:t>
            </a:r>
            <a:r>
              <a:rPr lang="en-GB" sz="1400" dirty="0"/>
              <a:t>“The Lord’s Prayer”. The Christian asks God to forgive his or her wrongdoing as they forgive people who have wronged </a:t>
            </a:r>
            <a:r>
              <a:rPr lang="en-GB" sz="1400" dirty="0" smtClean="0"/>
              <a:t>them.</a:t>
            </a:r>
            <a:endParaRPr lang="en-GB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2668770" y="4962500"/>
            <a:ext cx="15775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The bible is the Christian holy book.  There are </a:t>
            </a:r>
            <a:r>
              <a:rPr lang="en-GB" sz="1400" dirty="0" smtClean="0"/>
              <a:t>are many text in the bible about forgiveness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5281</TotalTime>
  <Words>308</Words>
  <Application>Microsoft Office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Easter (Christianity) |  Year 4|Spring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113</cp:revision>
  <cp:lastPrinted>2023-01-12T10:54:18Z</cp:lastPrinted>
  <dcterms:created xsi:type="dcterms:W3CDTF">2017-10-15T20:56:30Z</dcterms:created>
  <dcterms:modified xsi:type="dcterms:W3CDTF">2023-01-12T10:58:33Z</dcterms:modified>
</cp:coreProperties>
</file>