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459" y="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Being Me in My World|  Year  Six| Autumn 1    P.S.H.E. 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3849700"/>
              </p:ext>
            </p:extLst>
          </p:nvPr>
        </p:nvGraphicFramePr>
        <p:xfrm>
          <a:off x="6522965" y="3503879"/>
          <a:ext cx="3278333" cy="30783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6580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1252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3828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4762">
                <a:tc>
                  <a:txBody>
                    <a:bodyPr/>
                    <a:lstStyle/>
                    <a:p>
                      <a:r>
                        <a:rPr lang="en-US" sz="900" b="0" u="none" dirty="0" smtClean="0">
                          <a:solidFill>
                            <a:schemeClr val="tx1"/>
                          </a:solidFill>
                        </a:rPr>
                        <a:t>Anti-social behaviour </a:t>
                      </a:r>
                      <a:endParaRPr lang="en-GB" sz="9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u="none" dirty="0" smtClean="0">
                          <a:solidFill>
                            <a:schemeClr val="tx1"/>
                          </a:solidFill>
                        </a:rPr>
                        <a:t>a range of nuisance and criminal behaviours which are causing distress to others</a:t>
                      </a:r>
                      <a:r>
                        <a:rPr lang="en-GB" sz="900" b="0" u="none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900" b="0" u="none" baseline="0" dirty="0" err="1" smtClean="0">
                          <a:solidFill>
                            <a:schemeClr val="tx1"/>
                          </a:solidFill>
                        </a:rPr>
                        <a:t>e.g</a:t>
                      </a:r>
                      <a:r>
                        <a:rPr lang="en-GB" sz="900" b="0" u="none" baseline="0" dirty="0" smtClean="0">
                          <a:solidFill>
                            <a:schemeClr val="tx1"/>
                          </a:solidFill>
                        </a:rPr>
                        <a:t> playing loud music.</a:t>
                      </a:r>
                      <a:endParaRPr lang="en-GB" sz="9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6973719"/>
                  </a:ext>
                </a:extLst>
              </a:tr>
              <a:tr h="2661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motivation</a:t>
                      </a:r>
                    </a:p>
                    <a:p>
                      <a:endParaRPr lang="en-GB" sz="9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To want to do or achieve something</a:t>
                      </a:r>
                      <a:endParaRPr lang="en-GB" sz="9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69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obstacles</a:t>
                      </a:r>
                    </a:p>
                    <a:p>
                      <a:endParaRPr lang="en-GB" sz="9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Things stopping you from achieving your goals</a:t>
                      </a:r>
                      <a:endParaRPr lang="en-GB" sz="9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78675349"/>
                  </a:ext>
                </a:extLst>
              </a:tr>
              <a:tr h="2661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opportunities</a:t>
                      </a:r>
                    </a:p>
                    <a:p>
                      <a:endParaRPr lang="en-GB" sz="9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The chance to do something</a:t>
                      </a:r>
                      <a:endParaRPr lang="en-GB" sz="9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5263501"/>
                  </a:ext>
                </a:extLst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resilience</a:t>
                      </a:r>
                      <a:endParaRPr lang="en-GB" sz="900" dirty="0" smtClean="0"/>
                    </a:p>
                    <a:p>
                      <a:endParaRPr lang="en-GB" sz="9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means that we develop an ability to deal with problems, we recover quickly from set-backs. </a:t>
                      </a:r>
                      <a:endParaRPr lang="en-GB" sz="9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134920">
                <a:tc>
                  <a:txBody>
                    <a:bodyPr/>
                    <a:lstStyle/>
                    <a:p>
                      <a:r>
                        <a:rPr lang="en-GB" sz="900" dirty="0" smtClean="0"/>
                        <a:t>responsibilities</a:t>
                      </a:r>
                      <a:endParaRPr lang="en-GB" sz="9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900" dirty="0" smtClean="0"/>
                        <a:t>Something you are required to do</a:t>
                      </a:r>
                      <a:endParaRPr lang="en-GB" sz="9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2661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rights</a:t>
                      </a:r>
                    </a:p>
                    <a:p>
                      <a:endParaRPr lang="en-GB" sz="9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Things that every person should have</a:t>
                      </a:r>
                      <a:endParaRPr lang="en-GB" sz="9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7318537"/>
                  </a:ext>
                </a:extLst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u="none" baseline="0" dirty="0" smtClean="0"/>
                        <a:t>stereotyping</a:t>
                      </a:r>
                      <a:endParaRPr lang="en-GB" sz="900" dirty="0" smtClean="0"/>
                    </a:p>
                    <a:p>
                      <a:endParaRPr lang="en-GB" sz="9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u="none" baseline="0" dirty="0" smtClean="0"/>
                        <a:t>to believe unfairly that all people or things with a particular characteristic are the same</a:t>
                      </a:r>
                      <a:endParaRPr lang="en-GB" sz="9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269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values</a:t>
                      </a:r>
                    </a:p>
                    <a:p>
                      <a:endParaRPr lang="en-GB" sz="9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What you think is important in life</a:t>
                      </a:r>
                      <a:endParaRPr lang="en-GB" sz="9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725937"/>
              </p:ext>
            </p:extLst>
          </p:nvPr>
        </p:nvGraphicFramePr>
        <p:xfrm>
          <a:off x="206477" y="521868"/>
          <a:ext cx="2870098" cy="3232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2308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Twinkl" panose="02000000000000000000" pitchFamily="2" charset="0"/>
                        </a:rPr>
                        <a:t>The Jigsaw Charter</a:t>
                      </a:r>
                      <a:endParaRPr lang="en-US" sz="18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435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take turns to speak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use kind and positive words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listen to each other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have the right to pass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72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only use names when giving compliments or making a positive comment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respect each other’s privacy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7102" y="3881960"/>
            <a:ext cx="2115317" cy="269099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87" y="3881958"/>
            <a:ext cx="2074452" cy="269099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9043" y="3881959"/>
            <a:ext cx="2167957" cy="2690995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831273" y="6419273"/>
            <a:ext cx="554182" cy="2460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anose="02000000000000000000" pitchFamily="2" charset="0"/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17873"/>
              </p:ext>
            </p:extLst>
          </p:nvPr>
        </p:nvGraphicFramePr>
        <p:xfrm>
          <a:off x="3274760" y="521868"/>
          <a:ext cx="3050020" cy="1483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50020">
                  <a:extLst>
                    <a:ext uri="{9D8B030D-6E8A-4147-A177-3AD203B41FA5}">
                      <a16:colId xmlns:a16="http://schemas.microsoft.com/office/drawing/2014/main" val="3750974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Finding you</a:t>
                      </a:r>
                      <a:r>
                        <a:rPr lang="en-GB" baseline="0" dirty="0" smtClean="0">
                          <a:latin typeface="Twinkl" panose="02000000000000000000" pitchFamily="2" charset="0"/>
                        </a:rPr>
                        <a:t>r Superpower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22171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I am confident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18976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I am unique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834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I have superpowers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7931829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90510" y="905851"/>
            <a:ext cx="434270" cy="85330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74760" y="2132234"/>
            <a:ext cx="3050020" cy="16872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74844" y="521869"/>
            <a:ext cx="3350014" cy="2873684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 flipV="1">
            <a:off x="9190182" y="674255"/>
            <a:ext cx="36945" cy="2623127"/>
          </a:xfrm>
          <a:prstGeom prst="straightConnector1">
            <a:avLst/>
          </a:prstGeom>
          <a:ln w="38100">
            <a:headEnd type="oval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5192</TotalTime>
  <Words>170</Words>
  <Application>Microsoft Office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Shirley Heath  Being Me in My World|  Year  Six| Autumn 1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Knight</cp:lastModifiedBy>
  <cp:revision>124</cp:revision>
  <cp:lastPrinted>2022-04-26T12:49:47Z</cp:lastPrinted>
  <dcterms:created xsi:type="dcterms:W3CDTF">2017-10-15T20:56:30Z</dcterms:created>
  <dcterms:modified xsi:type="dcterms:W3CDTF">2024-04-26T13:31:21Z</dcterms:modified>
</cp:coreProperties>
</file>