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 smtClean="0"/>
              <a:t>Le passé et le </a:t>
            </a:r>
            <a:r>
              <a:rPr lang="en-GB" sz="1800" b="1" dirty="0" err="1" smtClean="0"/>
              <a:t>présent</a:t>
            </a:r>
            <a:r>
              <a:rPr lang="en-US" sz="1800" b="1" dirty="0" smtClean="0"/>
              <a:t>| Year </a:t>
            </a:r>
            <a:r>
              <a:rPr lang="en-US" sz="1800" b="1" dirty="0"/>
              <a:t>6</a:t>
            </a:r>
            <a:r>
              <a:rPr lang="en-US" sz="1800" b="1" dirty="0" smtClean="0"/>
              <a:t>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525579"/>
              </p:ext>
            </p:extLst>
          </p:nvPr>
        </p:nvGraphicFramePr>
        <p:xfrm>
          <a:off x="3078480" y="420825"/>
          <a:ext cx="2948272" cy="318452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9668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5158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13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shops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134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supermarché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supermarket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2833969"/>
                  </a:ext>
                </a:extLst>
              </a:tr>
              <a:tr h="3134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boulangerie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bakery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boucherie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butcher’s shop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8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épicerie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grocer’s shop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4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pâtisserie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A cake</a:t>
                      </a:r>
                      <a:r>
                        <a:rPr lang="en-GB" sz="1800" baseline="0" dirty="0" smtClean="0"/>
                        <a:t> shop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28296"/>
              </p:ext>
            </p:extLst>
          </p:nvPr>
        </p:nvGraphicFramePr>
        <p:xfrm>
          <a:off x="155575" y="433427"/>
          <a:ext cx="2770505" cy="385820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3117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3932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4292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clothes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1234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pull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A jumper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72649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pantalon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A pair</a:t>
                      </a:r>
                      <a:r>
                        <a:rPr lang="en-GB" sz="1800" i="0" baseline="0" dirty="0" smtClean="0"/>
                        <a:t> of trousers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572649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short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A pair of shorts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72649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baseline="0" dirty="0" smtClean="0"/>
                        <a:t> chemise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A shirt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1234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jupe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A skirt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72649"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Une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culotte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A</a:t>
                      </a:r>
                      <a:r>
                        <a:rPr lang="en-GB" sz="1800" i="0" baseline="0" dirty="0" smtClean="0"/>
                        <a:t> pair of pants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sp>
        <p:nvSpPr>
          <p:cNvPr id="4" name="AutoShape 2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725486" cy="7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5800"/>
              </p:ext>
            </p:extLst>
          </p:nvPr>
        </p:nvGraphicFramePr>
        <p:xfrm>
          <a:off x="6201816" y="433427"/>
          <a:ext cx="3435110" cy="314453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050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846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325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other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94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 y a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There is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Il </a:t>
                      </a:r>
                      <a:r>
                        <a:rPr lang="en-GB" sz="1800" i="0" dirty="0" err="1" smtClean="0"/>
                        <a:t>n’y</a:t>
                      </a:r>
                      <a:r>
                        <a:rPr lang="en-GB" sz="1800" i="0" baseline="0" dirty="0" smtClean="0"/>
                        <a:t> a pas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There isn’t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33962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 y </a:t>
                      </a:r>
                      <a:r>
                        <a:rPr lang="en-GB" sz="1800" dirty="0" err="1" smtClean="0"/>
                        <a:t>avait</a:t>
                      </a:r>
                      <a:r>
                        <a:rPr lang="en-GB" sz="1800" dirty="0" smtClean="0"/>
                        <a:t> …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There was/were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1379498"/>
                  </a:ext>
                </a:extLst>
              </a:tr>
              <a:tr h="420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Il </a:t>
                      </a:r>
                      <a:r>
                        <a:rPr lang="en-GB" sz="1800" i="0" dirty="0" err="1" smtClean="0"/>
                        <a:t>n’y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avait</a:t>
                      </a:r>
                      <a:r>
                        <a:rPr lang="en-GB" sz="1800" i="0" dirty="0" smtClean="0"/>
                        <a:t> pas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There wasn’t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5776838"/>
                  </a:ext>
                </a:extLst>
              </a:tr>
              <a:tr h="43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Maintenant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smtClean="0"/>
                        <a:t>now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293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Où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est</a:t>
                      </a:r>
                      <a:r>
                        <a:rPr lang="en-GB" sz="1800" dirty="0" smtClean="0"/>
                        <a:t> …?</a:t>
                      </a:r>
                      <a:endParaRPr lang="en-GB" sz="1800" i="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Where is …?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647568"/>
              </p:ext>
            </p:extLst>
          </p:nvPr>
        </p:nvGraphicFramePr>
        <p:xfrm>
          <a:off x="6026752" y="4871121"/>
          <a:ext cx="3770390" cy="18802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85195">
                  <a:extLst>
                    <a:ext uri="{9D8B030D-6E8A-4147-A177-3AD203B41FA5}">
                      <a16:colId xmlns:a16="http://schemas.microsoft.com/office/drawing/2014/main" val="3479527227"/>
                    </a:ext>
                  </a:extLst>
                </a:gridCol>
                <a:gridCol w="1885195">
                  <a:extLst>
                    <a:ext uri="{9D8B030D-6E8A-4147-A177-3AD203B41FA5}">
                      <a16:colId xmlns:a16="http://schemas.microsoft.com/office/drawing/2014/main" val="247190657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Verbs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311625"/>
                  </a:ext>
                </a:extLst>
              </a:tr>
              <a:tr h="331525"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veux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want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0483157"/>
                  </a:ext>
                </a:extLst>
              </a:tr>
              <a:tr h="351182"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vais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</a:t>
                      </a:r>
                      <a:r>
                        <a:rPr lang="en-GB" baseline="0" dirty="0" smtClean="0"/>
                        <a:t> go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687289"/>
                  </a:ext>
                </a:extLst>
              </a:tr>
              <a:tr h="4070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Il/</a:t>
                      </a:r>
                      <a:r>
                        <a:rPr lang="en-GB" sz="1800" dirty="0" err="1" smtClean="0"/>
                        <a:t>elle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porte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He/she</a:t>
                      </a:r>
                      <a:r>
                        <a:rPr lang="en-GB" sz="1800" baseline="0" dirty="0" smtClean="0"/>
                        <a:t> is </a:t>
                      </a:r>
                      <a:r>
                        <a:rPr lang="en-GB" sz="1800" baseline="0" dirty="0" smtClean="0"/>
                        <a:t>wearing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973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cherche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I’m looking for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2758683"/>
                  </a:ext>
                </a:extLst>
              </a:tr>
            </a:tbl>
          </a:graphicData>
        </a:graphic>
      </p:graphicFrame>
      <p:pic>
        <p:nvPicPr>
          <p:cNvPr id="1028" name="Picture 4" descr="Image result for supermarket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567" y="3254171"/>
            <a:ext cx="2925608" cy="177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result for cloth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105" y="4302428"/>
            <a:ext cx="2948272" cy="165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270" y="4595541"/>
            <a:ext cx="2457450" cy="21240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78480" y="420825"/>
            <a:ext cx="2948272" cy="31571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5139</TotalTime>
  <Words>116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Le passé et le présent| Year 6|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126</cp:revision>
  <cp:lastPrinted>2017-10-30T10:21:12Z</cp:lastPrinted>
  <dcterms:created xsi:type="dcterms:W3CDTF">2017-10-15T20:56:30Z</dcterms:created>
  <dcterms:modified xsi:type="dcterms:W3CDTF">2022-11-11T14:39:05Z</dcterms:modified>
</cp:coreProperties>
</file>